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72" r:id="rId19"/>
    <p:sldId id="273" r:id="rId20"/>
    <p:sldId id="274" r:id="rId21"/>
    <p:sldId id="275" r:id="rId22"/>
    <p:sldId id="276" r:id="rId23"/>
    <p:sldId id="290" r:id="rId24"/>
    <p:sldId id="277" r:id="rId25"/>
    <p:sldId id="278" r:id="rId26"/>
    <p:sldId id="279" r:id="rId27"/>
    <p:sldId id="280" r:id="rId28"/>
    <p:sldId id="291" r:id="rId29"/>
    <p:sldId id="281" r:id="rId30"/>
    <p:sldId id="282" r:id="rId31"/>
    <p:sldId id="283" r:id="rId32"/>
    <p:sldId id="284" r:id="rId33"/>
    <p:sldId id="292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35EED6-8400-4748-8130-093B3DF23119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00C893-6FE6-4124-B85E-E4A73455CA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Impressionnisme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400800" cy="685800"/>
          </a:xfrm>
        </p:spPr>
        <p:txBody>
          <a:bodyPr>
            <a:noAutofit/>
          </a:bodyPr>
          <a:lstStyle/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Pierre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Auguste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Renoir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600400" cy="474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28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Auguste</a:t>
            </a:r>
            <a:r>
              <a:rPr lang="en-US" dirty="0"/>
              <a:t> Renoir, </a:t>
            </a:r>
            <a:r>
              <a:rPr lang="en-US" dirty="0" err="1" smtClean="0"/>
              <a:t>Autoportrait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86012"/>
            <a:ext cx="2969866" cy="38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2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Lise</a:t>
            </a:r>
            <a:r>
              <a:rPr lang="en-US" dirty="0"/>
              <a:t> (</a:t>
            </a:r>
            <a:r>
              <a:rPr lang="en-US" dirty="0" err="1"/>
              <a:t>Tréhot</a:t>
            </a:r>
            <a:r>
              <a:rPr lang="en-US" dirty="0"/>
              <a:t>) </a:t>
            </a:r>
            <a:r>
              <a:rPr lang="en-US" dirty="0" err="1"/>
              <a:t>cousant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329905" cy="407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51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Bal du moulin de la Galette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504134" cy="335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9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Jeune fille au chapeau de paille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97857" cy="35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6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400800" cy="6858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Camille Pissarro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1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79071" cy="46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3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Printemps, pruniers en fleurs, Pontoise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3961"/>
            <a:ext cx="4464496" cy="34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98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Toits rouges, coin d'un village, hiver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0876"/>
            <a:ext cx="4464496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35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068960"/>
            <a:ext cx="6400800" cy="6858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Oscar Claude Monet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Boulevard Montmartre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0182"/>
            <a:ext cx="4392488" cy="355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9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Moisson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904656" cy="329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47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132856"/>
            <a:ext cx="6400800" cy="6858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Alfred Sisley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77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75475"/>
            <a:ext cx="3948601" cy="45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5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Pont de Villeneuve-la-</a:t>
            </a:r>
            <a:r>
              <a:rPr lang="en-US" dirty="0" err="1"/>
              <a:t>Garenne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504134" cy="341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19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Un soir à Moret - Fin d'Octobre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05" y="2190006"/>
            <a:ext cx="4680520" cy="34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20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Église</a:t>
            </a:r>
            <a:r>
              <a:rPr lang="en-US" dirty="0"/>
              <a:t> de </a:t>
            </a:r>
            <a:r>
              <a:rPr lang="en-US" dirty="0" err="1"/>
              <a:t>Moret-sur-Loing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52638"/>
            <a:ext cx="2775942" cy="364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7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6400800" cy="6858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Edgar Degas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22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545833" cy="455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898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Ballet - </a:t>
            </a:r>
            <a:r>
              <a:rPr lang="en-US" dirty="0" err="1"/>
              <a:t>L’étoile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825849" cy="403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0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856062" cy="51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Femme </a:t>
            </a:r>
            <a:r>
              <a:rPr lang="en-US" dirty="0" err="1"/>
              <a:t>s'essuyant</a:t>
            </a:r>
            <a:r>
              <a:rPr lang="en-US" dirty="0"/>
              <a:t> le </a:t>
            </a:r>
            <a:r>
              <a:rPr lang="en-US" dirty="0" err="1"/>
              <a:t>cou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2188"/>
            <a:ext cx="3759999" cy="35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93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Attente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290392" cy="335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142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6400800" cy="6858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Paul Cézanne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19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496288" cy="508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63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Sa résidence du Jas de Bouffan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849661" cy="37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89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51112"/>
            <a:ext cx="6400800" cy="613792"/>
          </a:xfrm>
        </p:spPr>
        <p:txBody>
          <a:bodyPr>
            <a:normAutofit fontScale="90000"/>
          </a:bodyPr>
          <a:lstStyle/>
          <a:p>
            <a:r>
              <a:rPr lang="fr-FR" dirty="0"/>
              <a:t>La Montagne Sainte-Victoire vue de Bellevue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961444" cy="319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42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Nature-morte aux pommes et aux oranges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504134" cy="3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81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maison</a:t>
            </a:r>
            <a:r>
              <a:rPr lang="en-US" dirty="0"/>
              <a:t> du </a:t>
            </a:r>
            <a:r>
              <a:rPr lang="en-US" dirty="0" err="1"/>
              <a:t>pendu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49685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4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6400800" cy="6858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Impression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soleil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levant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608512" cy="332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0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 Promenade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59751"/>
            <a:ext cx="3207990" cy="392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6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604" y="144705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Champ de coquelicot près de Vétheuil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544616" cy="350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 </a:t>
            </a:r>
            <a:r>
              <a:rPr lang="en-US" dirty="0" err="1"/>
              <a:t>morte</a:t>
            </a:r>
            <a:r>
              <a:rPr lang="en-US" dirty="0"/>
              <a:t> aux </a:t>
            </a:r>
            <a:r>
              <a:rPr lang="en-US" dirty="0" err="1"/>
              <a:t>œufs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1" y="1988840"/>
            <a:ext cx="4608512" cy="362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Cathédrale de Rouen, effet de soleil, fin de journée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1"/>
            <a:ext cx="3312368" cy="351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4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bateaux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pêche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4504134" cy="35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82</TotalTime>
  <Words>128</Words>
  <Application>Microsoft Office PowerPoint</Application>
  <PresentationFormat>Экран (4:3)</PresentationFormat>
  <Paragraphs>31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Кутюр</vt:lpstr>
      <vt:lpstr>Impressionnisme</vt:lpstr>
      <vt:lpstr>Oscar Claude Monet</vt:lpstr>
      <vt:lpstr>Презентация PowerPoint</vt:lpstr>
      <vt:lpstr>Impression soleil levant</vt:lpstr>
      <vt:lpstr>La Promenade</vt:lpstr>
      <vt:lpstr>Champ de coquelicot près de Vétheuil</vt:lpstr>
      <vt:lpstr>Nature morte aux œufs </vt:lpstr>
      <vt:lpstr>Cathédrale de Rouen, effet de soleil, fin de journée</vt:lpstr>
      <vt:lpstr>Trois bateaux de pêche</vt:lpstr>
      <vt:lpstr>Презентация PowerPoint</vt:lpstr>
      <vt:lpstr>Презентация PowerPoint</vt:lpstr>
      <vt:lpstr>Auguste Renoir, Autoportrait</vt:lpstr>
      <vt:lpstr>Lise (Tréhot) cousant</vt:lpstr>
      <vt:lpstr>Bal du moulin de la Galette</vt:lpstr>
      <vt:lpstr>Jeune fille au chapeau de paille</vt:lpstr>
      <vt:lpstr>Camille Pissarro</vt:lpstr>
      <vt:lpstr>Презентация PowerPoint</vt:lpstr>
      <vt:lpstr>Printemps, pruniers en fleurs, Pontoise</vt:lpstr>
      <vt:lpstr>Toits rouges, coin d'un village, hiver</vt:lpstr>
      <vt:lpstr>Boulevard Montmartre</vt:lpstr>
      <vt:lpstr>La Moisson</vt:lpstr>
      <vt:lpstr>Alfred Sisley</vt:lpstr>
      <vt:lpstr>Презентация PowerPoint</vt:lpstr>
      <vt:lpstr>Pont de Villeneuve-la-Garenne</vt:lpstr>
      <vt:lpstr>Un soir à Moret - Fin d'Octobre</vt:lpstr>
      <vt:lpstr>Église de Moret-sur-Loing</vt:lpstr>
      <vt:lpstr>Edgar Degas</vt:lpstr>
      <vt:lpstr>Презентация PowerPoint</vt:lpstr>
      <vt:lpstr>Ballet - L’étoile</vt:lpstr>
      <vt:lpstr>Femme s'essuyant le cou</vt:lpstr>
      <vt:lpstr>Attente</vt:lpstr>
      <vt:lpstr>Paul Cézanne</vt:lpstr>
      <vt:lpstr>Презентация PowerPoint</vt:lpstr>
      <vt:lpstr>Sa résidence du Jas de Bouffan </vt:lpstr>
      <vt:lpstr>La Montagne Sainte-Victoire vue de Bellevue</vt:lpstr>
      <vt:lpstr>Nature-morte aux pommes et aux oranges</vt:lpstr>
      <vt:lpstr>La maison du pendu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Витя</dc:creator>
  <cp:lastModifiedBy>Витя</cp:lastModifiedBy>
  <cp:revision>9</cp:revision>
  <dcterms:created xsi:type="dcterms:W3CDTF">2013-03-31T18:40:55Z</dcterms:created>
  <dcterms:modified xsi:type="dcterms:W3CDTF">2013-03-31T20:04:05Z</dcterms:modified>
</cp:coreProperties>
</file>