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4" r:id="rId8"/>
    <p:sldId id="265" r:id="rId9"/>
    <p:sldId id="260" r:id="rId10"/>
    <p:sldId id="261" r:id="rId11"/>
    <p:sldId id="262" r:id="rId12"/>
    <p:sldId id="268" r:id="rId13"/>
    <p:sldId id="267" r:id="rId14"/>
    <p:sldId id="269" r:id="rId15"/>
    <p:sldId id="270" r:id="rId16"/>
    <p:sldId id="272" r:id="rId17"/>
    <p:sldId id="273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94660"/>
  </p:normalViewPr>
  <p:slideViewPr>
    <p:cSldViewPr>
      <p:cViewPr varScale="1">
        <p:scale>
          <a:sx n="87" d="100"/>
          <a:sy n="87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694933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dirty="0" err="1"/>
              <a:t>Берлінська</a:t>
            </a:r>
            <a:r>
              <a:rPr lang="ru-RU" sz="6000" dirty="0"/>
              <a:t> </a:t>
            </a:r>
            <a:r>
              <a:rPr lang="ru-RU" sz="6000" dirty="0" err="1"/>
              <a:t>Стіна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3933056"/>
            <a:ext cx="271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Виконала</a:t>
            </a:r>
            <a:endParaRPr lang="ru-RU" dirty="0"/>
          </a:p>
          <a:p>
            <a:pPr algn="r"/>
            <a:r>
              <a:rPr lang="ru-RU" dirty="0" err="1"/>
              <a:t>Учениця</a:t>
            </a:r>
            <a:r>
              <a:rPr lang="ru-RU" dirty="0"/>
              <a:t> 11-А </a:t>
            </a:r>
            <a:r>
              <a:rPr lang="ru-RU" dirty="0" err="1"/>
              <a:t>класу</a:t>
            </a:r>
            <a:endParaRPr lang="ru-RU" dirty="0"/>
          </a:p>
          <a:p>
            <a:pPr algn="r"/>
            <a:r>
              <a:rPr lang="ru-RU" dirty="0"/>
              <a:t>ХЗОШ №168</a:t>
            </a:r>
          </a:p>
          <a:p>
            <a:pPr algn="r"/>
            <a:r>
              <a:rPr lang="ru-RU" dirty="0" err="1"/>
              <a:t>Бєлікова</a:t>
            </a:r>
            <a:r>
              <a:rPr lang="ru-RU" dirty="0"/>
              <a:t> </a:t>
            </a:r>
            <a:r>
              <a:rPr lang="ru-RU" dirty="0" err="1"/>
              <a:t>Юлія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0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938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остаточно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Хартією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 р.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паризькій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державучасниць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23" y="219013"/>
            <a:ext cx="4657700" cy="3089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10" y="2973367"/>
            <a:ext cx="6096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248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3.10.1990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ера.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с.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60 %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західнонімецької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загальмувався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час 10річчя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38 %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негативно — 62 %;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і 54 %;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28 і 72 %.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74232" cy="65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9518654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9536" y="20080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Попереджувальна</a:t>
            </a:r>
            <a:r>
              <a:rPr lang="ru-RU" dirty="0"/>
              <a:t> табличка на </a:t>
            </a:r>
            <a:r>
              <a:rPr lang="ru-RU" dirty="0" err="1"/>
              <a:t>кордоні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Західним</a:t>
            </a:r>
            <a:r>
              <a:rPr lang="ru-RU" dirty="0"/>
              <a:t> і </a:t>
            </a:r>
            <a:r>
              <a:rPr lang="ru-RU" dirty="0" err="1"/>
              <a:t>Східним</a:t>
            </a:r>
            <a:r>
              <a:rPr lang="ru-RU" dirty="0"/>
              <a:t> </a:t>
            </a:r>
            <a:r>
              <a:rPr lang="ru-RU" dirty="0" err="1"/>
              <a:t>Берліном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0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Нова автострада A113, </a:t>
            </a:r>
            <a:r>
              <a:rPr lang="ru-RU" dirty="0" err="1"/>
              <a:t>побудована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муру,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Берліна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5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5845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Маркування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муру на мосту </a:t>
            </a:r>
            <a:r>
              <a:rPr lang="ru-RU" dirty="0" err="1"/>
              <a:t>Lohmühlenbrücke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0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12687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Місце</a:t>
            </a:r>
            <a:r>
              <a:rPr lang="ru-RU" dirty="0"/>
              <a:t>, де стояв </a:t>
            </a:r>
            <a:r>
              <a:rPr lang="ru-RU" dirty="0" err="1"/>
              <a:t>мур</a:t>
            </a:r>
            <a:r>
              <a:rPr lang="ru-RU" dirty="0"/>
              <a:t> (</a:t>
            </a:r>
            <a:r>
              <a:rPr lang="en-US" dirty="0"/>
              <a:t>Berlin-</a:t>
            </a:r>
            <a:r>
              <a:rPr lang="en-US" dirty="0" err="1"/>
              <a:t>Mitte</a:t>
            </a:r>
            <a:r>
              <a:rPr lang="en-US" dirty="0"/>
              <a:t>, 2007)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3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517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Залишки</a:t>
            </a:r>
            <a:r>
              <a:rPr lang="ru-RU" dirty="0"/>
              <a:t> муру на </a:t>
            </a:r>
            <a:r>
              <a:rPr lang="ru-RU" dirty="0" err="1"/>
              <a:t>площі</a:t>
            </a:r>
            <a:r>
              <a:rPr lang="ru-RU" dirty="0"/>
              <a:t> музею "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8182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Фрагмент </a:t>
            </a:r>
            <a:r>
              <a:rPr lang="ru-RU" dirty="0" err="1"/>
              <a:t>Берлінського</a:t>
            </a:r>
            <a:r>
              <a:rPr lang="ru-RU" dirty="0"/>
              <a:t> муру на </a:t>
            </a:r>
            <a:r>
              <a:rPr lang="ru-RU" dirty="0" err="1"/>
              <a:t>Потсдамській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68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5517232"/>
            <a:ext cx="4255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Фрагменти</a:t>
            </a:r>
            <a:r>
              <a:rPr lang="ru-RU" dirty="0"/>
              <a:t> </a:t>
            </a:r>
            <a:r>
              <a:rPr lang="ru-RU" dirty="0" err="1"/>
              <a:t>мурів</a:t>
            </a:r>
            <a:r>
              <a:rPr lang="ru-RU" dirty="0"/>
              <a:t>: </a:t>
            </a:r>
            <a:r>
              <a:rPr lang="ru-RU" dirty="0" err="1"/>
              <a:t>Берлін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оточував</a:t>
            </a:r>
            <a:r>
              <a:rPr lang="ru-RU" dirty="0"/>
              <a:t> </a:t>
            </a:r>
            <a:r>
              <a:rPr lang="ru-RU" dirty="0" err="1"/>
              <a:t>Гданську</a:t>
            </a:r>
            <a:r>
              <a:rPr lang="ru-RU" dirty="0"/>
              <a:t> </a:t>
            </a:r>
            <a:r>
              <a:rPr lang="ru-RU" dirty="0" err="1"/>
              <a:t>судноверф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8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збереженого</a:t>
            </a:r>
            <a:r>
              <a:rPr lang="ru-RU" dirty="0"/>
              <a:t> муру при </a:t>
            </a:r>
            <a:r>
              <a:rPr lang="ru-RU" dirty="0" err="1"/>
              <a:t>Niederkirchnerstraße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98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046870"/>
            <a:ext cx="7056784" cy="5292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Берлінський</a:t>
            </a:r>
            <a:r>
              <a:rPr lang="ru-RU" dirty="0"/>
              <a:t> </a:t>
            </a:r>
            <a:r>
              <a:rPr lang="ru-RU" dirty="0" err="1"/>
              <a:t>мур</a:t>
            </a:r>
            <a:r>
              <a:rPr lang="ru-RU" dirty="0"/>
              <a:t> в </a:t>
            </a:r>
            <a:r>
              <a:rPr lang="ru-RU" dirty="0" err="1"/>
              <a:t>околицях</a:t>
            </a:r>
            <a:r>
              <a:rPr lang="ru-RU" dirty="0"/>
              <a:t> </a:t>
            </a:r>
            <a:r>
              <a:rPr lang="ru-RU" dirty="0" err="1"/>
              <a:t>Bethaniendamm</a:t>
            </a:r>
            <a:r>
              <a:rPr lang="ru-RU" dirty="0"/>
              <a:t>, 1980</a:t>
            </a:r>
          </a:p>
        </p:txBody>
      </p:sp>
    </p:spTree>
    <p:extLst>
      <p:ext uri="{BB962C8B-B14F-4D97-AF65-F5344CB8AC3E}">
        <p14:creationId xmlns:p14="http://schemas.microsoft.com/office/powerpoint/2010/main" val="21308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66072"/>
            <a:ext cx="8640960" cy="69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994"/>
            <a:ext cx="9144000" cy="6408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620688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, 1961</a:t>
            </a:r>
          </a:p>
        </p:txBody>
      </p:sp>
    </p:spTree>
    <p:extLst>
      <p:ext uri="{BB962C8B-B14F-4D97-AF65-F5344CB8AC3E}">
        <p14:creationId xmlns:p14="http://schemas.microsoft.com/office/powerpoint/2010/main" val="35453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914" y="476673"/>
            <a:ext cx="7788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— ФРН і НДР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переїхала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1945 до 1961 р. — 3 млн).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НДР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12.08.1961 р. 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НДР поставила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контроль» на кордонах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реваншистських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13.08.1961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Д 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НДР. В тому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км.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Потсдамські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Н Д 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Сходом і Заходом; роками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462">
            <a:off x="3982777" y="3841937"/>
            <a:ext cx="5231094" cy="28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229"/>
            <a:ext cx="8755673" cy="68942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153506"/>
            <a:ext cx="483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Меморіал</a:t>
            </a:r>
            <a:r>
              <a:rPr lang="ru-RU" dirty="0"/>
              <a:t> в </a:t>
            </a:r>
            <a:r>
              <a:rPr lang="ru-RU" dirty="0" err="1"/>
              <a:t>пам'ять</a:t>
            </a:r>
            <a:r>
              <a:rPr lang="ru-RU" dirty="0"/>
              <a:t> про </a:t>
            </a:r>
            <a:r>
              <a:rPr lang="ru-RU" dirty="0" err="1"/>
              <a:t>жертви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. </a:t>
            </a:r>
            <a:r>
              <a:rPr lang="ru-RU" sz="1400" dirty="0"/>
              <a:t>Фото 1986 року</a:t>
            </a:r>
          </a:p>
        </p:txBody>
      </p:sp>
    </p:spTree>
    <p:extLst>
      <p:ext uri="{BB962C8B-B14F-4D97-AF65-F5344CB8AC3E}">
        <p14:creationId xmlns:p14="http://schemas.microsoft.com/office/powerpoint/2010/main" val="268188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92851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62068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Символічні</a:t>
            </a:r>
            <a:r>
              <a:rPr lang="ru-RU" dirty="0"/>
              <a:t> </a:t>
            </a:r>
            <a:r>
              <a:rPr lang="ru-RU" dirty="0" err="1"/>
              <a:t>хрести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/>
              <a:t>жертв </a:t>
            </a:r>
            <a:r>
              <a:rPr lang="ru-RU" dirty="0" err="1"/>
              <a:t>стіни</a:t>
            </a:r>
            <a:r>
              <a:rPr lang="ru-RU" dirty="0" smtClean="0"/>
              <a:t>,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err="1"/>
              <a:t>січень</a:t>
            </a:r>
            <a:r>
              <a:rPr lang="ru-RU" sz="1400" dirty="0"/>
              <a:t> 1990</a:t>
            </a:r>
          </a:p>
        </p:txBody>
      </p:sp>
    </p:spTree>
    <p:extLst>
      <p:ext uri="{BB962C8B-B14F-4D97-AF65-F5344CB8AC3E}">
        <p14:creationId xmlns:p14="http://schemas.microsoft.com/office/powerpoint/2010/main" val="352745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1985 р.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союзниками 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табору».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блоку — НДР,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позбулися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року. 9.11.1989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постанови уряду НДР кордон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ФРН і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14" y="2615683"/>
            <a:ext cx="5141550" cy="38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2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</TotalTime>
  <Words>567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5</cp:revision>
  <dcterms:created xsi:type="dcterms:W3CDTF">2014-04-09T04:27:21Z</dcterms:created>
  <dcterms:modified xsi:type="dcterms:W3CDTF">2014-04-10T03:26:56Z</dcterms:modified>
</cp:coreProperties>
</file>