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852936"/>
            <a:ext cx="8305800" cy="1981200"/>
          </a:xfrm>
        </p:spPr>
        <p:txBody>
          <a:bodyPr/>
          <a:lstStyle/>
          <a:p>
            <a:r>
              <a:rPr lang="uk-UA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Музична культура 19 ст.</a:t>
            </a:r>
            <a:endParaRPr lang="ru-RU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48264" y="5445224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Підготував </a:t>
            </a:r>
          </a:p>
          <a:p>
            <a:r>
              <a:rPr lang="uk-UA" dirty="0" smtClean="0"/>
              <a:t>учень 10-в класу</a:t>
            </a:r>
          </a:p>
          <a:p>
            <a:r>
              <a:rPr lang="uk-UA" dirty="0" smtClean="0"/>
              <a:t>Крамар Андрій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3779912" cy="6858000"/>
          </a:xfrm>
        </p:spPr>
        <p:txBody>
          <a:bodyPr/>
          <a:lstStyle/>
          <a:p>
            <a:r>
              <a:rPr lang="uk-UA" b="1" i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П.Сокальський </a:t>
            </a:r>
            <a:r>
              <a:rPr lang="uk-UA" dirty="0" smtClean="0"/>
              <a:t>(1832-1887) – написав опери </a:t>
            </a:r>
            <a:r>
              <a:rPr lang="uk-UA" dirty="0" err="1" smtClean="0"/>
              <a:t>“Мазепа”</a:t>
            </a:r>
            <a:r>
              <a:rPr lang="uk-UA" dirty="0" smtClean="0"/>
              <a:t> (О.Пушкін </a:t>
            </a:r>
            <a:r>
              <a:rPr lang="uk-UA" dirty="0" err="1" smtClean="0"/>
              <a:t>“Полтава”</a:t>
            </a:r>
            <a:r>
              <a:rPr lang="uk-UA" dirty="0" smtClean="0"/>
              <a:t>), </a:t>
            </a:r>
            <a:r>
              <a:rPr lang="uk-UA" dirty="0" err="1" smtClean="0"/>
              <a:t>“Майська</a:t>
            </a:r>
            <a:r>
              <a:rPr lang="uk-UA" dirty="0" smtClean="0"/>
              <a:t> </a:t>
            </a:r>
            <a:r>
              <a:rPr lang="uk-UA" dirty="0" err="1" smtClean="0"/>
              <a:t>ніч”</a:t>
            </a:r>
            <a:r>
              <a:rPr lang="uk-UA" dirty="0" smtClean="0"/>
              <a:t>, </a:t>
            </a:r>
            <a:r>
              <a:rPr lang="uk-UA" dirty="0" err="1" smtClean="0"/>
              <a:t>“Облога</a:t>
            </a:r>
            <a:r>
              <a:rPr lang="uk-UA" dirty="0" smtClean="0"/>
              <a:t> </a:t>
            </a:r>
            <a:r>
              <a:rPr lang="uk-UA" dirty="0" err="1" smtClean="0"/>
              <a:t>Дубна”</a:t>
            </a:r>
            <a:r>
              <a:rPr lang="uk-UA" dirty="0" smtClean="0"/>
              <a:t> (за М.Гоголем), твори для фортепіано, хору, романси.</a:t>
            </a:r>
          </a:p>
          <a:p>
            <a:r>
              <a:rPr lang="uk-UA" b="1" i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 Сокальський</a:t>
            </a:r>
            <a:r>
              <a:rPr lang="uk-UA" dirty="0" smtClean="0">
                <a:solidFill>
                  <a:srgbClr val="FFC000"/>
                </a:solidFill>
              </a:rPr>
              <a:t> </a:t>
            </a:r>
            <a:r>
              <a:rPr lang="uk-UA" dirty="0" smtClean="0"/>
              <a:t>(1863-1919) – автор </a:t>
            </a:r>
            <a:r>
              <a:rPr lang="uk-UA" dirty="0" err="1" smtClean="0"/>
              <a:t>“симфонії</a:t>
            </a:r>
            <a:r>
              <a:rPr lang="uk-UA" dirty="0" smtClean="0"/>
              <a:t> </a:t>
            </a:r>
            <a:r>
              <a:rPr lang="uk-UA" dirty="0" err="1" smtClean="0"/>
              <a:t>соль-мінор”</a:t>
            </a:r>
            <a:r>
              <a:rPr lang="uk-UA" dirty="0" smtClean="0"/>
              <a:t>, оркестрових творів, фортепіанних мініатюр, романсів, опери </a:t>
            </a:r>
            <a:r>
              <a:rPr lang="uk-UA" dirty="0" err="1" smtClean="0"/>
              <a:t>“Ріпка”</a:t>
            </a:r>
            <a:r>
              <a:rPr lang="uk-UA" dirty="0" smtClean="0"/>
              <a:t>.</a:t>
            </a:r>
            <a:endParaRPr lang="ru-RU" b="1" i="1" u="sng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0" name="Picture 2" descr="C:\Documents and Settings\Стас\Мои документы\Мои рисунки\Урок 6(10)\П. Сокальск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60648"/>
            <a:ext cx="3384376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3754760" cy="58353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i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 Заремба</a:t>
            </a:r>
          </a:p>
          <a:p>
            <a:pPr>
              <a:buNone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(1833-1902) Композитор, піаніст і педагог, писав фортепіанні п'єси, романси й пісні на вірші українських і польських поетів зокрема Т. Шевченка</a:t>
            </a:r>
          </a:p>
          <a:p>
            <a:pPr>
              <a:buNone/>
            </a:pPr>
            <a:r>
              <a:rPr lang="uk-UA" b="1" i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 Матюк </a:t>
            </a:r>
          </a:p>
          <a:p>
            <a:pPr>
              <a:buNone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(1852-1912) Учень М. Вербицького, священик композитор. Автор майже 50 пісень на слова  М. Шашкевича, В.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Масляка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І.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Гушалевича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А. Міцкевича, а також духовної музики</a:t>
            </a:r>
            <a:endParaRPr lang="ru-RU" dirty="0"/>
          </a:p>
        </p:txBody>
      </p:sp>
      <p:pic>
        <p:nvPicPr>
          <p:cNvPr id="1026" name="Picture 2" descr="C:\Documents and Settings\Стас\Мои документы\Мои рисунки\Урок 6(10)\zaremba_nikola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04664"/>
            <a:ext cx="3960440" cy="56407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3610744" cy="6264696"/>
          </a:xfrm>
        </p:spPr>
        <p:txBody>
          <a:bodyPr/>
          <a:lstStyle/>
          <a:p>
            <a:r>
              <a:rPr lang="uk-UA" b="1" i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 Леонтович </a:t>
            </a:r>
          </a:p>
          <a:p>
            <a:pPr>
              <a:buNone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(1877-1921) займався обробкою українських народних пісень, писав хорові мініатюри на основі українського фольклору (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“щедрик”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“дударик”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“гаю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гаю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зелен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розмаю”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endParaRPr lang="ru-RU" b="1" i="1" u="sng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Стас\Мои документы\Мои рисунки\Урок 6(10)\Леонтович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16632"/>
            <a:ext cx="4536504" cy="6311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4104456" cy="6192688"/>
          </a:xfrm>
        </p:spPr>
        <p:txBody>
          <a:bodyPr>
            <a:normAutofit fontScale="92500"/>
          </a:bodyPr>
          <a:lstStyle/>
          <a:p>
            <a:r>
              <a:rPr lang="uk-UA" b="1" i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Д. Січинський</a:t>
            </a:r>
          </a:p>
          <a:p>
            <a:pPr>
              <a:buNone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(1865-1909) композитор, хоровий диригент перший професор музики у Галичині, музично-громадський діяч, педагог. Керівник співацьких товариств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“боян”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відкрив муз. Школу у місті Станіславі. Написав оперу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“Роксолана”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кантати на слова Шевченка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“Дніпро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реве”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“лічу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неволі”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хори, пісні на слова Шевченка и Франка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Documents and Settings\Стас\Мои документы\Мои рисунки\Урок 6(10)\Д. Січинськи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60648"/>
            <a:ext cx="4128459" cy="6192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3898776" cy="6264696"/>
          </a:xfrm>
        </p:spPr>
        <p:txBody>
          <a:bodyPr/>
          <a:lstStyle/>
          <a:p>
            <a:r>
              <a:rPr lang="uk-UA" b="1" i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 Вербицький</a:t>
            </a:r>
          </a:p>
          <a:p>
            <a:pPr>
              <a:buNone/>
            </a:pPr>
            <a:r>
              <a:rPr lang="uk-UA" dirty="0" smtClean="0"/>
              <a:t>(1815-1870) автор музики </a:t>
            </a:r>
            <a:r>
              <a:rPr lang="uk-UA" dirty="0" err="1" smtClean="0"/>
              <a:t>“Заповіт”</a:t>
            </a:r>
            <a:r>
              <a:rPr lang="uk-UA" dirty="0" smtClean="0"/>
              <a:t> Т. Шевченка написав хорові твори на вірші Ю. </a:t>
            </a:r>
            <a:r>
              <a:rPr lang="uk-UA" dirty="0" err="1" smtClean="0"/>
              <a:t>Федьковича</a:t>
            </a:r>
            <a:r>
              <a:rPr lang="uk-UA" dirty="0" smtClean="0"/>
              <a:t>, музику до театральних вистав,  інструментальну музику з елементами галицького фольклору, духовну музику, автор музики державного гімну України.</a:t>
            </a:r>
            <a:endParaRPr lang="ru-RU" dirty="0"/>
          </a:p>
        </p:txBody>
      </p:sp>
      <p:pic>
        <p:nvPicPr>
          <p:cNvPr id="4098" name="Picture 2" descr="C:\Documents and Settings\Стас\Мои документы\Мои рисунки\Урок 6(10)\003127_mykhaylo_verbycky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32655"/>
            <a:ext cx="4323184" cy="62994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4186808" cy="6192688"/>
          </a:xfrm>
        </p:spPr>
        <p:txBody>
          <a:bodyPr>
            <a:normAutofit fontScale="77500" lnSpcReduction="20000"/>
          </a:bodyPr>
          <a:lstStyle/>
          <a:p>
            <a:r>
              <a:rPr lang="uk-UA" b="1" i="1" u="sng" dirty="0" smtClean="0">
                <a:solidFill>
                  <a:srgbClr val="FFC000"/>
                </a:solidFill>
              </a:rPr>
              <a:t>М. Лисенко</a:t>
            </a:r>
          </a:p>
          <a:p>
            <a:pPr>
              <a:buNone/>
            </a:pPr>
            <a:r>
              <a:rPr lang="uk-UA" dirty="0" smtClean="0"/>
              <a:t>(1842-1912) Композитор, хоровий диригент, педагог, музикознавець, громадський діяч. Започаткував або розвинув усі музичні жанри: оперний, симфонічний, Кантатно-ораторіальний, хоровий, камерно-вокальний, камерно-інструментальний. Творчий доробок: понад 600 обробок українського фольклору, </a:t>
            </a:r>
            <a:r>
              <a:rPr lang="uk-UA" dirty="0" err="1" smtClean="0"/>
              <a:t>“Музика</a:t>
            </a:r>
            <a:r>
              <a:rPr lang="uk-UA" dirty="0" smtClean="0"/>
              <a:t> до </a:t>
            </a:r>
            <a:r>
              <a:rPr lang="uk-UA" dirty="0" err="1" smtClean="0"/>
              <a:t>Кобзаря”</a:t>
            </a:r>
            <a:r>
              <a:rPr lang="uk-UA" dirty="0" smtClean="0"/>
              <a:t> Т. Шевченка, Романси і пісні на слова І. Франка, Є. </a:t>
            </a:r>
            <a:r>
              <a:rPr lang="uk-UA" dirty="0" err="1" smtClean="0"/>
              <a:t>Грибінки</a:t>
            </a:r>
            <a:r>
              <a:rPr lang="uk-UA" dirty="0" smtClean="0"/>
              <a:t>, С. Руданського, Г. Гейне та ін. Написав опери </a:t>
            </a:r>
            <a:r>
              <a:rPr lang="uk-UA" dirty="0" err="1" smtClean="0"/>
              <a:t>“Тарас</a:t>
            </a:r>
            <a:r>
              <a:rPr lang="uk-UA" dirty="0" smtClean="0"/>
              <a:t> </a:t>
            </a:r>
            <a:r>
              <a:rPr lang="uk-UA" dirty="0" err="1" smtClean="0"/>
              <a:t>Бульба”</a:t>
            </a:r>
            <a:r>
              <a:rPr lang="uk-UA" dirty="0" smtClean="0"/>
              <a:t>, </a:t>
            </a:r>
            <a:r>
              <a:rPr lang="uk-UA" dirty="0" err="1" smtClean="0"/>
              <a:t>“Різдвяна</a:t>
            </a:r>
            <a:r>
              <a:rPr lang="uk-UA" dirty="0" smtClean="0"/>
              <a:t> </a:t>
            </a:r>
            <a:r>
              <a:rPr lang="uk-UA" dirty="0" err="1" smtClean="0"/>
              <a:t>ніч”</a:t>
            </a:r>
            <a:r>
              <a:rPr lang="uk-UA" dirty="0" smtClean="0"/>
              <a:t>, </a:t>
            </a:r>
            <a:r>
              <a:rPr lang="uk-UA" dirty="0" err="1" smtClean="0"/>
              <a:t>“Утоплена”</a:t>
            </a:r>
            <a:r>
              <a:rPr lang="uk-UA" dirty="0" smtClean="0"/>
              <a:t>, </a:t>
            </a:r>
            <a:r>
              <a:rPr lang="uk-UA" dirty="0" err="1" smtClean="0"/>
              <a:t>“Наталка</a:t>
            </a:r>
            <a:r>
              <a:rPr lang="uk-UA" dirty="0" smtClean="0"/>
              <a:t> </a:t>
            </a:r>
            <a:r>
              <a:rPr lang="uk-UA" dirty="0" err="1" smtClean="0"/>
              <a:t>Полтавка”</a:t>
            </a:r>
            <a:r>
              <a:rPr lang="uk-UA" dirty="0" smtClean="0"/>
              <a:t>, Оперета </a:t>
            </a:r>
            <a:r>
              <a:rPr lang="uk-UA" dirty="0" err="1" smtClean="0"/>
              <a:t>“Чорноморці”</a:t>
            </a:r>
            <a:r>
              <a:rPr lang="uk-UA" dirty="0" smtClean="0"/>
              <a:t>, </a:t>
            </a:r>
            <a:r>
              <a:rPr lang="uk-UA" dirty="0" err="1" smtClean="0"/>
              <a:t>“Коза-дереза”</a:t>
            </a:r>
            <a:r>
              <a:rPr lang="uk-UA" dirty="0" smtClean="0"/>
              <a:t>, </a:t>
            </a:r>
            <a:r>
              <a:rPr lang="uk-UA" dirty="0" err="1" smtClean="0"/>
              <a:t>“Пан</a:t>
            </a:r>
            <a:r>
              <a:rPr lang="uk-UA" dirty="0" smtClean="0"/>
              <a:t> </a:t>
            </a:r>
            <a:r>
              <a:rPr lang="uk-UA" dirty="0" err="1" smtClean="0"/>
              <a:t>Коцький”</a:t>
            </a:r>
            <a:r>
              <a:rPr lang="uk-UA" dirty="0" smtClean="0"/>
              <a:t>, </a:t>
            </a:r>
            <a:r>
              <a:rPr lang="uk-UA" dirty="0" err="1" smtClean="0"/>
              <a:t>“Зима</a:t>
            </a:r>
            <a:r>
              <a:rPr lang="uk-UA" dirty="0" smtClean="0"/>
              <a:t> і </a:t>
            </a:r>
            <a:r>
              <a:rPr lang="uk-UA" dirty="0" err="1" smtClean="0"/>
              <a:t>весна”</a:t>
            </a:r>
            <a:endParaRPr lang="ru-RU" dirty="0"/>
          </a:p>
        </p:txBody>
      </p:sp>
      <p:pic>
        <p:nvPicPr>
          <p:cNvPr id="5123" name="Picture 3" descr="C:\Documents and Settings\Стас\Мои документы\Мои рисунки\Урок 6(10)\001411_mykola_lysenk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1238" y="332656"/>
            <a:ext cx="3979078" cy="5544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24000"/>
            <a:ext cx="4788024" cy="5334000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Сімейне музикування.</a:t>
            </a:r>
          </a:p>
          <a:p>
            <a:r>
              <a:rPr lang="uk-UA" dirty="0" smtClean="0"/>
              <a:t>Аматорські молодіжні розважальні співи – духовні та світські навчальні заклади.</a:t>
            </a:r>
          </a:p>
          <a:p>
            <a:r>
              <a:rPr lang="uk-UA" dirty="0" smtClean="0"/>
              <a:t>Хорові товариства.</a:t>
            </a:r>
          </a:p>
          <a:p>
            <a:r>
              <a:rPr lang="uk-UA" dirty="0" smtClean="0"/>
              <a:t>Відкриття музичних шкіл та музично-видавничих організацій.</a:t>
            </a:r>
          </a:p>
          <a:p>
            <a:r>
              <a:rPr lang="uk-UA" dirty="0" smtClean="0"/>
              <a:t>Музичні осередки панських маєтків.</a:t>
            </a:r>
          </a:p>
          <a:p>
            <a:r>
              <a:rPr lang="uk-UA" dirty="0" smtClean="0"/>
              <a:t>Відкриття театрів та організація концертів у містах.</a:t>
            </a:r>
          </a:p>
          <a:p>
            <a:r>
              <a:rPr lang="uk-UA" dirty="0" smtClean="0"/>
              <a:t>Інтерес до народної пісні.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dirty="0" smtClean="0"/>
              <a:t>                        </a:t>
            </a:r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Стас\Мои документы\Мои рисунки\Урок 6(10)\Музична-драматична школ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852936"/>
            <a:ext cx="4032448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524000"/>
            <a:ext cx="4032448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В містах України концертну діяльність розгортали аматорські та професійні колективи.</a:t>
            </a:r>
          </a:p>
          <a:p>
            <a:pPr marL="0" indent="0">
              <a:buNone/>
            </a:pPr>
            <a:r>
              <a:rPr lang="uk-UA" dirty="0" smtClean="0"/>
              <a:t>Організовували літературно-музичні вечори де виступали М. Лисенко, М.Старицький, Г.Квітка-Основ</a:t>
            </a:r>
            <a:r>
              <a:rPr lang="en-US" dirty="0" smtClean="0"/>
              <a:t>’</a:t>
            </a:r>
            <a:r>
              <a:rPr lang="uk-UA" dirty="0" err="1" smtClean="0"/>
              <a:t>яненко</a:t>
            </a:r>
            <a:r>
              <a:rPr lang="uk-UA" dirty="0" smtClean="0"/>
              <a:t> та ін.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Аматорська та професійна музика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Стас\Мои документы\Мои рисунки\Урок 6(10)\ХО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316908"/>
            <a:ext cx="5040560" cy="29991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524000"/>
            <a:ext cx="2592288" cy="5334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/>
              <a:t>Діяли хорові товариства, які також збирали та вивчали музичний фольклор.</a:t>
            </a:r>
          </a:p>
          <a:p>
            <a:pPr marL="0" indent="0">
              <a:buNone/>
            </a:pPr>
            <a:r>
              <a:rPr lang="uk-UA" dirty="0" smtClean="0"/>
              <a:t>Для оперних театрів Українські композитори створюють театральну музику, оперу, балету (М. Лисенко)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Аматорська та професійна музика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Documents and Settings\Стас\Мои документы\Мои рисунки\Урок 6(10)\Київський оперний теат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916832"/>
            <a:ext cx="6413056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4114800" cy="4572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 smtClean="0"/>
              <a:t>У зв'язку з розвитком промисловості й гірничорудного виробництва з'являються соціально-побутові пісні (солдатські, козацькі, робочі).</a:t>
            </a:r>
          </a:p>
          <a:p>
            <a:pPr marL="0" indent="0">
              <a:buNone/>
            </a:pPr>
            <a:r>
              <a:rPr lang="uk-UA" dirty="0" smtClean="0"/>
              <a:t>Ці пісні були присвячені відповідним історичним подіям або тяжкому життю робочих, важким умовам праці під час кріпацтва. 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Народна музика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 descr="C:\Documents and Settings\Стас\Мои документы\Мои рисунки\Урок 6(10)\20060519090641!Veresay_Ost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5317" y="1340768"/>
            <a:ext cx="3964675" cy="5184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Після падіння кріпосного права розширюється сімейно-побутова тематика ліричної пісні -  порушуються соціальні питання, описуються умови життя різних прошарків суспільства (коваля, жебрака, купця…), вони переходять у план </a:t>
            </a:r>
            <a:r>
              <a:rPr lang="uk-UA" u="sng" dirty="0" smtClean="0">
                <a:solidFill>
                  <a:srgbClr val="FFC000"/>
                </a:solidFill>
              </a:rPr>
              <a:t>соціально-побутової</a:t>
            </a:r>
            <a:r>
              <a:rPr lang="uk-UA" dirty="0" smtClean="0"/>
              <a:t>.</a:t>
            </a:r>
          </a:p>
          <a:p>
            <a:r>
              <a:rPr lang="uk-UA" dirty="0" smtClean="0"/>
              <a:t>Різновиди: </a:t>
            </a:r>
            <a:r>
              <a:rPr lang="uk-UA" u="sng" dirty="0" smtClean="0">
                <a:solidFill>
                  <a:srgbClr val="FFC000"/>
                </a:solidFill>
              </a:rPr>
              <a:t>прощальні</a:t>
            </a:r>
            <a:r>
              <a:rPr lang="uk-UA" dirty="0" smtClean="0"/>
              <a:t> (зображується прощання дівчини з коханим, який вирушає до міста); </a:t>
            </a:r>
            <a:br>
              <a:rPr lang="uk-UA" dirty="0" smtClean="0"/>
            </a:br>
            <a:r>
              <a:rPr lang="uk-UA" u="sng" dirty="0" smtClean="0">
                <a:solidFill>
                  <a:srgbClr val="FFC000"/>
                </a:solidFill>
              </a:rPr>
              <a:t>весільні</a:t>
            </a:r>
            <a:r>
              <a:rPr lang="uk-UA" dirty="0" smtClean="0"/>
              <a:t> (супроводжують певні частини весільного обряду);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Народна музика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 smtClean="0"/>
              <a:t>У цей період українські драматичні професійні трупи широко пропагували українські народні мелодії, здобутки професійної музики, ставили оперні спектаклі (М. Кропивницький, М.Лисенко).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Українські композитори 19 ст.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 descr="C:\Documents and Settings\Стас\Мои документы\Мои рисунки\Урок 6(10)\В. Сокальск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564904"/>
            <a:ext cx="4945625" cy="335684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443649" y="2554992"/>
            <a:ext cx="330481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/>
              <a:t>Українська музика розвивалась під впливом творчості російської “Могучої кучки” (М. Балакірєв – керівник, М. Римський-Корсаков, М. Мусоргський, О.Бородін, Ц. </a:t>
            </a:r>
            <a:r>
              <a:rPr lang="uk-UA" sz="2000" dirty="0" err="1"/>
              <a:t>Кьюї</a:t>
            </a:r>
            <a:r>
              <a:rPr lang="uk-UA" sz="2000" dirty="0"/>
              <a:t>).   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3970784" cy="6597352"/>
          </a:xfrm>
        </p:spPr>
        <p:txBody>
          <a:bodyPr>
            <a:normAutofit fontScale="92500"/>
          </a:bodyPr>
          <a:lstStyle/>
          <a:p>
            <a:r>
              <a:rPr lang="uk-UA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С.Гулак-Артемовський </a:t>
            </a:r>
            <a:r>
              <a:rPr lang="uk-UA" dirty="0" smtClean="0"/>
              <a:t>(1813-1873) композитор, співак, драматичний артист, драматург. У 1838 р. навчався в Київській бурсі де на нього звернув увагу М.Глинка. Навчався у Франції, Італії, дебютував у Флорентійській опері (1841), 22 роки був солістом Імператорської опери, </a:t>
            </a:r>
            <a:r>
              <a:rPr lang="uk-UA" dirty="0" err="1" smtClean="0"/>
              <a:t>Большого</a:t>
            </a:r>
            <a:r>
              <a:rPr lang="uk-UA" dirty="0" smtClean="0"/>
              <a:t> театру. Автор опери </a:t>
            </a:r>
            <a:r>
              <a:rPr lang="uk-UA" dirty="0" err="1" smtClean="0"/>
              <a:t>“Запорожець</a:t>
            </a:r>
            <a:r>
              <a:rPr lang="uk-UA" dirty="0" smtClean="0"/>
              <a:t> за </a:t>
            </a:r>
            <a:r>
              <a:rPr lang="uk-UA" dirty="0" err="1" smtClean="0"/>
              <a:t>Дунаєм”</a:t>
            </a:r>
            <a:endParaRPr lang="ru-RU" u="sng" dirty="0">
              <a:solidFill>
                <a:srgbClr val="FFC000"/>
              </a:solidFill>
            </a:endParaRPr>
          </a:p>
        </p:txBody>
      </p:sp>
      <p:pic>
        <p:nvPicPr>
          <p:cNvPr id="4098" name="Picture 2" descr="C:\Documents and Settings\Стас\Мои документы\Мои рисунки\Урок 6(10)\292018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3921" y="908720"/>
            <a:ext cx="3925297" cy="5544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6632"/>
            <a:ext cx="5364088" cy="6741368"/>
          </a:xfrm>
        </p:spPr>
        <p:txBody>
          <a:bodyPr>
            <a:normAutofit lnSpcReduction="10000"/>
          </a:bodyPr>
          <a:lstStyle/>
          <a:p>
            <a:r>
              <a:rPr lang="uk-UA" b="1" i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</a:t>
            </a:r>
            <a:r>
              <a:rPr lang="uk-UA" b="1" i="1" u="sng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Колачевський</a:t>
            </a:r>
            <a:r>
              <a:rPr lang="uk-UA" b="1" i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(1851-1907) – композитор, піаніст, музично-громадський діяч. Закінчив Лейпцігську консерваторію. Автор </a:t>
            </a:r>
            <a:r>
              <a:rPr lang="uk-UA" dirty="0" err="1" smtClean="0"/>
              <a:t>“Української</a:t>
            </a:r>
            <a:r>
              <a:rPr lang="uk-UA" dirty="0" smtClean="0"/>
              <a:t> </a:t>
            </a:r>
            <a:r>
              <a:rPr lang="uk-UA" dirty="0" err="1" smtClean="0"/>
              <a:t>сифонії”</a:t>
            </a:r>
            <a:r>
              <a:rPr lang="uk-UA" dirty="0" smtClean="0"/>
              <a:t>, Реквієму, струнного квартету, романсів, духовних творів.</a:t>
            </a:r>
          </a:p>
          <a:p>
            <a:r>
              <a:rPr lang="uk-UA" b="1" i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С.</a:t>
            </a:r>
            <a:r>
              <a:rPr lang="uk-UA" b="1" i="1" u="sng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Воробкевич</a:t>
            </a:r>
            <a:r>
              <a:rPr lang="uk-UA" dirty="0" smtClean="0"/>
              <a:t> (1836-1903) – буковинський письменник, композитор, музично-культурний діяч, священик, педагог, редактор часописів Буковини, художник. Вивчав фольклор, побут місцевого населення, складав літературні пісні і псалми, писав мелодії на власні вірші, слова Т.Шевченка, І.Франка, Ю.</a:t>
            </a:r>
            <a:r>
              <a:rPr lang="uk-UA" dirty="0" err="1" smtClean="0"/>
              <a:t>Федьковича</a:t>
            </a:r>
            <a:r>
              <a:rPr lang="uk-UA" dirty="0" smtClean="0"/>
              <a:t>. </a:t>
            </a:r>
            <a:endParaRPr lang="ru-RU" b="1" i="1" u="sng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C:\Documents and Settings\Стас\Мои документы\Мои рисунки\Урок 6(10)\1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36294" y="2834769"/>
            <a:ext cx="3356185" cy="39065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174</TotalTime>
  <Words>791</Words>
  <Application>Microsoft Office PowerPoint</Application>
  <PresentationFormat>Экран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Музична культура 19 ст.</vt:lpstr>
      <vt:lpstr>                        Освіта</vt:lpstr>
      <vt:lpstr>Аматорська та професійна музика</vt:lpstr>
      <vt:lpstr>  Аматорська та професійна музика</vt:lpstr>
      <vt:lpstr>                 Народна музика</vt:lpstr>
      <vt:lpstr>               Народна музика</vt:lpstr>
      <vt:lpstr>  Українські композитори 19 ст.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Музична культура 19 ст.</dc:title>
  <cp:lastModifiedBy>User</cp:lastModifiedBy>
  <cp:revision>21</cp:revision>
  <dcterms:modified xsi:type="dcterms:W3CDTF">2013-03-20T16:17:20Z</dcterms:modified>
</cp:coreProperties>
</file>