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3" r:id="rId5"/>
    <p:sldId id="265" r:id="rId6"/>
    <p:sldId id="262" r:id="rId7"/>
    <p:sldId id="268" r:id="rId8"/>
    <p:sldId id="261" r:id="rId9"/>
    <p:sldId id="260" r:id="rId10"/>
    <p:sldId id="267" r:id="rId11"/>
    <p:sldId id="259" r:id="rId12"/>
    <p:sldId id="266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F69C-8B09-4816-9E74-D5FA4D9F1BC2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FF1C-7EC8-44EF-B7A3-063FB83AC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F69C-8B09-4816-9E74-D5FA4D9F1BC2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FF1C-7EC8-44EF-B7A3-063FB83AC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F69C-8B09-4816-9E74-D5FA4D9F1BC2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FF1C-7EC8-44EF-B7A3-063FB83AC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F69C-8B09-4816-9E74-D5FA4D9F1BC2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FF1C-7EC8-44EF-B7A3-063FB83AC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F69C-8B09-4816-9E74-D5FA4D9F1BC2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FF1C-7EC8-44EF-B7A3-063FB83AC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F69C-8B09-4816-9E74-D5FA4D9F1BC2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FF1C-7EC8-44EF-B7A3-063FB83AC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F69C-8B09-4816-9E74-D5FA4D9F1BC2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FF1C-7EC8-44EF-B7A3-063FB83AC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F69C-8B09-4816-9E74-D5FA4D9F1BC2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FF1C-7EC8-44EF-B7A3-063FB83AC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F69C-8B09-4816-9E74-D5FA4D9F1BC2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FF1C-7EC8-44EF-B7A3-063FB83AC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F69C-8B09-4816-9E74-D5FA4D9F1BC2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FF1C-7EC8-44EF-B7A3-063FB83AC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F69C-8B09-4816-9E74-D5FA4D9F1BC2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FF1C-7EC8-44EF-B7A3-063FB83AC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0F69C-8B09-4816-9E74-D5FA4D9F1BC2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3FF1C-7EC8-44EF-B7A3-063FB83AC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Music in United States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71560"/>
          </a:xfrm>
          <a:solidFill>
            <a:schemeClr val="tx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Made by Kuzmenko Nadya, 11-A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alic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-5932" r="-1515"/>
          <a:stretch>
            <a:fillRect/>
          </a:stretch>
        </p:blipFill>
        <p:spPr>
          <a:xfrm>
            <a:off x="-1" y="214290"/>
            <a:ext cx="5500695" cy="5531401"/>
          </a:xfrm>
        </p:spPr>
      </p:pic>
      <p:pic>
        <p:nvPicPr>
          <p:cNvPr id="10" name="Содержимое 9" descr="Motley-Cru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r="4814" b="7362"/>
          <a:stretch>
            <a:fillRect/>
          </a:stretch>
        </p:blipFill>
        <p:spPr>
          <a:xfrm>
            <a:off x="4786314" y="500042"/>
            <a:ext cx="3929090" cy="52634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66FF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oper Black" pitchFamily="18" charset="0"/>
              </a:rPr>
              <a:t>The best pop-band which thinks it rocks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4071966" cy="4525963"/>
          </a:xfrm>
          <a:solidFill>
            <a:srgbClr val="FFCCFF"/>
          </a:solidFill>
        </p:spPr>
        <p:txBody>
          <a:bodyPr>
            <a:normAutofit/>
          </a:bodyPr>
          <a:lstStyle/>
          <a:p>
            <a:r>
              <a:rPr lang="en-US" dirty="0" smtClean="0"/>
              <a:t>“Green </a:t>
            </a:r>
            <a:r>
              <a:rPr lang="en-US" dirty="0" smtClean="0"/>
              <a:t>Day's sound </a:t>
            </a:r>
            <a:r>
              <a:rPr lang="en-US" dirty="0" smtClean="0"/>
              <a:t>is often </a:t>
            </a:r>
            <a:r>
              <a:rPr lang="en-US" dirty="0" smtClean="0"/>
              <a:t>compared </a:t>
            </a:r>
            <a:r>
              <a:rPr lang="en-US" dirty="0" smtClean="0"/>
              <a:t>to first </a:t>
            </a:r>
            <a:r>
              <a:rPr lang="en-US" dirty="0" smtClean="0"/>
              <a:t>wave punk </a:t>
            </a:r>
            <a:r>
              <a:rPr lang="en-US" dirty="0" smtClean="0"/>
              <a:t>bands </a:t>
            </a:r>
            <a:r>
              <a:rPr lang="en-US" dirty="0" smtClean="0"/>
              <a:t>such </a:t>
            </a:r>
            <a:r>
              <a:rPr lang="en-US" dirty="0" smtClean="0"/>
              <a:t>as the</a:t>
            </a:r>
            <a:r>
              <a:rPr lang="en-US" dirty="0" smtClean="0"/>
              <a:t> </a:t>
            </a:r>
            <a:r>
              <a:rPr lang="en-US" dirty="0" smtClean="0"/>
              <a:t>Ramones,</a:t>
            </a:r>
            <a:r>
              <a:rPr lang="en-US" dirty="0" smtClean="0"/>
              <a:t> The </a:t>
            </a:r>
            <a:r>
              <a:rPr lang="en-US" dirty="0" err="1" smtClean="0"/>
              <a:t>Clash,Sex</a:t>
            </a:r>
            <a:r>
              <a:rPr lang="en-US" dirty="0" smtClean="0"/>
              <a:t> Pistols”- said Wikipedia. </a:t>
            </a:r>
            <a:endParaRPr lang="ru-RU" dirty="0"/>
          </a:p>
        </p:txBody>
      </p:sp>
      <p:pic>
        <p:nvPicPr>
          <p:cNvPr id="4" name="Рисунок 3" descr="4bfd07a1a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1785926"/>
            <a:ext cx="4129593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oper Black" pitchFamily="18" charset="0"/>
              </a:rPr>
              <a:t>Judas Priest &amp; Tim Ripper Owens</a:t>
            </a:r>
            <a:endParaRPr lang="ru-RU" dirty="0"/>
          </a:p>
        </p:txBody>
      </p:sp>
      <p:pic>
        <p:nvPicPr>
          <p:cNvPr id="4" name="Рисунок 3" descr="1213343202_photo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143116"/>
            <a:ext cx="6858048" cy="47148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348" y="1142984"/>
            <a:ext cx="771528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The </a:t>
            </a:r>
            <a:r>
              <a:rPr lang="en-US" dirty="0" smtClean="0">
                <a:latin typeface="Cooper Black" pitchFamily="18" charset="0"/>
              </a:rPr>
              <a:t>band is widely </a:t>
            </a:r>
            <a:r>
              <a:rPr lang="en-US" dirty="0" err="1" smtClean="0">
                <a:latin typeface="Cooper Black" pitchFamily="18" charset="0"/>
              </a:rPr>
              <a:t>recognised</a:t>
            </a:r>
            <a:r>
              <a:rPr lang="en-US" dirty="0" smtClean="0">
                <a:latin typeface="Cooper Black" pitchFamily="18" charset="0"/>
              </a:rPr>
              <a:t> as one of the finest and most original heavy metal bands of all time, with many artists within the genre having cited them as a major influence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oper Black" pitchFamily="18" charset="0"/>
              </a:rPr>
              <a:t>Ripper’s Concert in Mykolaiv</a:t>
            </a:r>
            <a:endParaRPr lang="ru-RU" dirty="0"/>
          </a:p>
        </p:txBody>
      </p:sp>
      <p:pic>
        <p:nvPicPr>
          <p:cNvPr id="9" name="Рисунок 8" descr="BYavsyTvJmY.jpg"/>
          <p:cNvPicPr>
            <a:picLocks noChangeAspect="1"/>
          </p:cNvPicPr>
          <p:nvPr/>
        </p:nvPicPr>
        <p:blipFill>
          <a:blip r:embed="rId2" cstate="print"/>
          <a:srcRect l="9999"/>
          <a:stretch>
            <a:fillRect/>
          </a:stretch>
        </p:blipFill>
        <p:spPr>
          <a:xfrm>
            <a:off x="0" y="1071546"/>
            <a:ext cx="4500594" cy="3750471"/>
          </a:xfrm>
          <a:prstGeom prst="rect">
            <a:avLst/>
          </a:prstGeom>
        </p:spPr>
      </p:pic>
      <p:pic>
        <p:nvPicPr>
          <p:cNvPr id="10" name="Рисунок 9" descr="-YQcQM6v48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6077" y="1214422"/>
            <a:ext cx="2547923" cy="2053819"/>
          </a:xfrm>
          <a:prstGeom prst="rect">
            <a:avLst/>
          </a:prstGeom>
        </p:spPr>
      </p:pic>
      <p:pic>
        <p:nvPicPr>
          <p:cNvPr id="11" name="Рисунок 10" descr="vGa6Lab0XY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1500174"/>
            <a:ext cx="2576520" cy="2878201"/>
          </a:xfrm>
          <a:prstGeom prst="rect">
            <a:avLst/>
          </a:prstGeom>
        </p:spPr>
      </p:pic>
      <p:pic>
        <p:nvPicPr>
          <p:cNvPr id="12" name="Рисунок 11" descr="RpaSyKrA7bk.jpg"/>
          <p:cNvPicPr>
            <a:picLocks noChangeAspect="1"/>
          </p:cNvPicPr>
          <p:nvPr/>
        </p:nvPicPr>
        <p:blipFill>
          <a:blip r:embed="rId5" cstate="print"/>
          <a:srcRect l="4545" t="31313" r="6061" b="10100"/>
          <a:stretch>
            <a:fillRect/>
          </a:stretch>
        </p:blipFill>
        <p:spPr>
          <a:xfrm>
            <a:off x="214282" y="4643446"/>
            <a:ext cx="3714744" cy="2214554"/>
          </a:xfrm>
          <a:prstGeom prst="rect">
            <a:avLst/>
          </a:prstGeom>
        </p:spPr>
      </p:pic>
      <p:pic>
        <p:nvPicPr>
          <p:cNvPr id="13" name="Рисунок 12" descr="qYHQ8mySn2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3504" y="3714752"/>
            <a:ext cx="3786214" cy="2839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Music life and styles at </a:t>
            </a:r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America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ooper Black" pitchFamily="18" charset="0"/>
              </a:rPr>
              <a:t>The formation of new music genres in America was influenced by a number of i</a:t>
            </a:r>
            <a:r>
              <a:rPr lang="en-US" dirty="0" smtClean="0">
                <a:latin typeface="Cooper Black" pitchFamily="18" charset="0"/>
              </a:rPr>
              <a:t>mmigrants, especially from Africa and from Europe. New music styles appeared, music life was developing really fast from the 17</a:t>
            </a:r>
            <a:r>
              <a:rPr lang="en-US" baseline="30000" dirty="0" smtClean="0">
                <a:latin typeface="Cooper Black" pitchFamily="18" charset="0"/>
              </a:rPr>
              <a:t>th</a:t>
            </a:r>
            <a:r>
              <a:rPr lang="en-US" dirty="0" smtClean="0">
                <a:latin typeface="Cooper Black" pitchFamily="18" charset="0"/>
              </a:rPr>
              <a:t> century. A lot of clubs where  different bands play were opened. Political situation </a:t>
            </a:r>
            <a:r>
              <a:rPr lang="en-US" dirty="0" err="1" smtClean="0">
                <a:latin typeface="Cooper Black" pitchFamily="18" charset="0"/>
              </a:rPr>
              <a:t>influnced</a:t>
            </a:r>
            <a:r>
              <a:rPr lang="en-US" dirty="0" smtClean="0">
                <a:latin typeface="Cooper Black" pitchFamily="18" charset="0"/>
              </a:rPr>
              <a:t> the developing of Native American music and soon it </a:t>
            </a:r>
            <a:r>
              <a:rPr lang="en-US" dirty="0" err="1" smtClean="0">
                <a:latin typeface="Cooper Black" pitchFamily="18" charset="0"/>
              </a:rPr>
              <a:t>brang</a:t>
            </a:r>
            <a:r>
              <a:rPr lang="en-US" dirty="0" smtClean="0">
                <a:latin typeface="Cooper Black" pitchFamily="18" charset="0"/>
              </a:rPr>
              <a:t> the world a great amount of genius song writers and singers.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Native American Genres</a:t>
            </a:r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57158" y="1643050"/>
            <a:ext cx="3286148" cy="50167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Hip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hop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music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Jazz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Heavy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metal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music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Blues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Country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music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Rock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and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roll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Funk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Psychedelic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rock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Sparkline of topic views for 2 we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25" y="138113"/>
            <a:ext cx="9525" cy="9525"/>
          </a:xfrm>
          <a:prstGeom prst="rect">
            <a:avLst/>
          </a:prstGeom>
          <a:noFill/>
        </p:spPr>
      </p:pic>
      <p:pic>
        <p:nvPicPr>
          <p:cNvPr id="11267" name="Picture 3" descr="Sparkline of topic views for 2 we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75" y="412750"/>
            <a:ext cx="9525" cy="9525"/>
          </a:xfrm>
          <a:prstGeom prst="rect">
            <a:avLst/>
          </a:prstGeom>
          <a:noFill/>
        </p:spPr>
      </p:pic>
      <p:pic>
        <p:nvPicPr>
          <p:cNvPr id="11268" name="Picture 4" descr="Sparkline of topic views for 2 we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75" y="412750"/>
            <a:ext cx="9525" cy="9525"/>
          </a:xfrm>
          <a:prstGeom prst="rect">
            <a:avLst/>
          </a:prstGeom>
          <a:noFill/>
        </p:spPr>
      </p:pic>
      <p:pic>
        <p:nvPicPr>
          <p:cNvPr id="11269" name="Picture 5" descr="Sparkline of topic views for 2 we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75" y="412750"/>
            <a:ext cx="9525" cy="9525"/>
          </a:xfrm>
          <a:prstGeom prst="rect">
            <a:avLst/>
          </a:prstGeom>
          <a:noFill/>
        </p:spPr>
      </p:pic>
      <p:pic>
        <p:nvPicPr>
          <p:cNvPr id="11270" name="Picture 6" descr="Sparkline of topic views for 2 we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75" y="412750"/>
            <a:ext cx="9525" cy="9525"/>
          </a:xfrm>
          <a:prstGeom prst="rect">
            <a:avLst/>
          </a:prstGeom>
          <a:noFill/>
        </p:spPr>
      </p:pic>
      <p:pic>
        <p:nvPicPr>
          <p:cNvPr id="11271" name="Picture 7" descr="Sparkline of topic views for 2 we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75" y="412750"/>
            <a:ext cx="9525" cy="9525"/>
          </a:xfrm>
          <a:prstGeom prst="rect">
            <a:avLst/>
          </a:prstGeom>
          <a:noFill/>
        </p:spPr>
      </p:pic>
      <p:pic>
        <p:nvPicPr>
          <p:cNvPr id="11272" name="Picture 8" descr="Sparkline of topic views for 2 we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75" y="412750"/>
            <a:ext cx="9525" cy="9525"/>
          </a:xfrm>
          <a:prstGeom prst="rect">
            <a:avLst/>
          </a:prstGeom>
          <a:noFill/>
        </p:spPr>
      </p:pic>
      <p:pic>
        <p:nvPicPr>
          <p:cNvPr id="11273" name="Picture 9" descr="Sparkline of topic views for 2 we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75" y="412750"/>
            <a:ext cx="9525" cy="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496"/>
            <a:ext cx="8229600" cy="142876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Rock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68118625_gunsnros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928802"/>
            <a:ext cx="6324600" cy="4743450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Best rock-bands (IMHO)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1357298"/>
            <a:ext cx="3476791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ooper Black" pitchFamily="18" charset="0"/>
              </a:rPr>
              <a:t>Guns N' Roses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5143536" cy="6357958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Cooper Black" pitchFamily="18" charset="0"/>
              </a:rPr>
              <a:t>Guns </a:t>
            </a:r>
            <a:r>
              <a:rPr lang="en-US" sz="2200" b="1" dirty="0" smtClean="0">
                <a:solidFill>
                  <a:schemeClr val="bg1"/>
                </a:solidFill>
                <a:latin typeface="Cooper Black" pitchFamily="18" charset="0"/>
              </a:rPr>
              <a:t>N' Roses</a:t>
            </a:r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 is an American hard rock band </a:t>
            </a:r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that was </a:t>
            </a:r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formed in Los Angeles, California, in 1985. The classic lineup </a:t>
            </a:r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consisted </a:t>
            </a:r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of vocalist </a:t>
            </a:r>
            <a:r>
              <a:rPr lang="en-US" sz="2200" dirty="0" err="1" smtClean="0">
                <a:solidFill>
                  <a:schemeClr val="bg1"/>
                </a:solidFill>
                <a:latin typeface="Cooper Black" pitchFamily="18" charset="0"/>
              </a:rPr>
              <a:t>Axl</a:t>
            </a:r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 Rose, lead guitarist Slash, rhythm guitarist </a:t>
            </a:r>
            <a:r>
              <a:rPr lang="en-US" sz="2200" dirty="0" err="1" smtClean="0">
                <a:solidFill>
                  <a:schemeClr val="bg1"/>
                </a:solidFill>
                <a:latin typeface="Cooper Black" pitchFamily="18" charset="0"/>
              </a:rPr>
              <a:t>Izzy</a:t>
            </a:r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ooper Black" pitchFamily="18" charset="0"/>
              </a:rPr>
              <a:t>Stradlin</a:t>
            </a:r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, bassist Duff </a:t>
            </a:r>
            <a:r>
              <a:rPr lang="en-US" sz="2200" dirty="0" err="1" smtClean="0">
                <a:solidFill>
                  <a:schemeClr val="bg1"/>
                </a:solidFill>
                <a:latin typeface="Cooper Black" pitchFamily="18" charset="0"/>
              </a:rPr>
              <a:t>McKagan</a:t>
            </a:r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and drummer Steven Adler. </a:t>
            </a:r>
            <a:endParaRPr lang="en-US" sz="22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Today</a:t>
            </a:r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Cooper Black" pitchFamily="18" charset="0"/>
              </a:rPr>
              <a:t>Axl</a:t>
            </a:r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 Rose is the only remaining original </a:t>
            </a:r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member 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The </a:t>
            </a:r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band has released six studio </a:t>
            </a:r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albums, </a:t>
            </a:r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accumulating sales of more than 100 million records worldwide</a:t>
            </a:r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, </a:t>
            </a:r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 making them one of the world’s best-selling bands of all time.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Ue-X0Rc9P9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500042"/>
            <a:ext cx="3786214" cy="5429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John Bon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Jovi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b_42a9350f6c5a9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571612"/>
            <a:ext cx="7143800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42852"/>
            <a:ext cx="5214942" cy="671514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endParaRPr lang="en-US" sz="2000" b="1" dirty="0" smtClean="0">
              <a:solidFill>
                <a:schemeClr val="accent5">
                  <a:lumMod val="50000"/>
                </a:schemeClr>
              </a:solidFill>
              <a:latin typeface="Cooper Black" pitchFamily="18" charset="0"/>
            </a:endParaRPr>
          </a:p>
          <a:p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Bon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Jovi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 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 is a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 rock 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band formed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in 1983,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consists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of lead singer and namesake Jon Bon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Jovi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 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, guitarist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 Richie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Sambora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, David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Bryan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and drummer 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Tico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Torres.</a:t>
            </a:r>
            <a:r>
              <a:rPr lang="uk-UA" sz="2000" baseline="30000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The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band's lineup has remained mostly static during its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history. In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1986, Bon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Jovi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 achieved widespread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recognition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with their third album, </a:t>
            </a:r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Slippery When </a:t>
            </a:r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Wet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.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 The band's fourth album, </a:t>
            </a:r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New </a:t>
            </a:r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Jersey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 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was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equally successful in 1988,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and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Bon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Jovi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 received four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number-one songs on the 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Billboard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 Hot 100: "You Give Love a Bad Name", "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Livin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' on a Prayer", "Bad Medicine", and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Other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Top 10 record chart hits included "Wanted Dead or Alive",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"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Bed of Roses" and "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Always“.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Cooper Black" pitchFamily="18" charset="0"/>
            </a:endParaRPr>
          </a:p>
        </p:txBody>
      </p:sp>
      <p:pic>
        <p:nvPicPr>
          <p:cNvPr id="4" name="Рисунок 3" descr="110673-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71480"/>
            <a:ext cx="4071934" cy="5500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Last United Concert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000496" y="1600200"/>
            <a:ext cx="4857784" cy="4972072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85000" lnSpcReduction="10000"/>
          </a:bodyPr>
          <a:lstStyle/>
          <a:p>
            <a:endParaRPr lang="en-US" sz="2000" dirty="0" smtClean="0">
              <a:latin typeface="Cooper Black" pitchFamily="18" charset="0"/>
            </a:endParaRPr>
          </a:p>
          <a:p>
            <a:r>
              <a:rPr lang="en-US" sz="2000" dirty="0" smtClean="0">
                <a:latin typeface="Cooper Black" pitchFamily="18" charset="0"/>
              </a:rPr>
              <a:t>Alice Cooper is</a:t>
            </a:r>
            <a:r>
              <a:rPr lang="en-US" sz="2000" dirty="0" smtClean="0">
                <a:latin typeface="Cooper Black" pitchFamily="18" charset="0"/>
              </a:rPr>
              <a:t> shock rock singer, songwriter, and </a:t>
            </a:r>
            <a:r>
              <a:rPr lang="en-US" sz="2000" dirty="0" smtClean="0">
                <a:latin typeface="Cooper Black" pitchFamily="18" charset="0"/>
              </a:rPr>
              <a:t>musician. </a:t>
            </a:r>
            <a:r>
              <a:rPr lang="en-US" sz="2000" dirty="0" smtClean="0">
                <a:latin typeface="Cooper Black" pitchFamily="18" charset="0"/>
              </a:rPr>
              <a:t>With a stage show </a:t>
            </a:r>
            <a:r>
              <a:rPr lang="en-US" sz="2000" dirty="0" smtClean="0">
                <a:latin typeface="Cooper Black" pitchFamily="18" charset="0"/>
              </a:rPr>
              <a:t>that </a:t>
            </a:r>
            <a:r>
              <a:rPr lang="en-US" sz="2000" dirty="0" smtClean="0">
                <a:latin typeface="Cooper Black" pitchFamily="18" charset="0"/>
              </a:rPr>
              <a:t> electric chairs, fake </a:t>
            </a:r>
            <a:r>
              <a:rPr lang="en-US" sz="2000" dirty="0" smtClean="0">
                <a:latin typeface="Cooper Black" pitchFamily="18" charset="0"/>
              </a:rPr>
              <a:t>blood </a:t>
            </a:r>
            <a:r>
              <a:rPr lang="en-US" sz="2000" dirty="0" smtClean="0">
                <a:latin typeface="Cooper Black" pitchFamily="18" charset="0"/>
              </a:rPr>
              <a:t>and baby dolls, he is considered by fans and peers alike to be "The Godfather of Shock Rock"; Cooper has drawn equally from horror movies, vaudeville, and garage rock </a:t>
            </a:r>
            <a:endParaRPr lang="en-US" sz="2000" dirty="0" smtClean="0">
              <a:latin typeface="Cooper Black" pitchFamily="18" charset="0"/>
            </a:endParaRPr>
          </a:p>
          <a:p>
            <a:endParaRPr lang="en-US" sz="2000" dirty="0" smtClean="0">
              <a:latin typeface="Cooper Black" pitchFamily="18" charset="0"/>
            </a:endParaRPr>
          </a:p>
          <a:p>
            <a:r>
              <a:rPr lang="en-US" sz="2000" dirty="0" smtClean="0">
                <a:latin typeface="Cooper Black" pitchFamily="18" charset="0"/>
              </a:rPr>
              <a:t>Motley </a:t>
            </a:r>
            <a:r>
              <a:rPr lang="en-US" sz="2000" dirty="0" err="1" smtClean="0">
                <a:latin typeface="Cooper Black" pitchFamily="18" charset="0"/>
              </a:rPr>
              <a:t>Crue</a:t>
            </a:r>
            <a:r>
              <a:rPr lang="en-US" sz="2000" dirty="0" smtClean="0">
                <a:latin typeface="Cooper Black" pitchFamily="18" charset="0"/>
              </a:rPr>
              <a:t> </a:t>
            </a:r>
            <a:r>
              <a:rPr lang="en-US" sz="2000" dirty="0" smtClean="0">
                <a:latin typeface="Cooper Black" pitchFamily="18" charset="0"/>
              </a:rPr>
              <a:t>is </a:t>
            </a:r>
            <a:r>
              <a:rPr lang="en-US" sz="2000" dirty="0" smtClean="0">
                <a:latin typeface="Cooper Black" pitchFamily="18" charset="0"/>
              </a:rPr>
              <a:t> heavy metal band formed in Los </a:t>
            </a:r>
            <a:r>
              <a:rPr lang="en-US" sz="2000" dirty="0" smtClean="0">
                <a:latin typeface="Cooper Black" pitchFamily="18" charset="0"/>
              </a:rPr>
              <a:t>Angeles in </a:t>
            </a:r>
            <a:r>
              <a:rPr lang="en-US" sz="2000" dirty="0" smtClean="0">
                <a:latin typeface="Cooper Black" pitchFamily="18" charset="0"/>
              </a:rPr>
              <a:t>1981</a:t>
            </a:r>
            <a:r>
              <a:rPr lang="en-US" sz="2000" dirty="0" smtClean="0">
                <a:latin typeface="Cooper Black" pitchFamily="18" charset="0"/>
              </a:rPr>
              <a:t>.</a:t>
            </a:r>
            <a:r>
              <a:rPr lang="en-US" sz="2000" baseline="30000" dirty="0" smtClean="0">
                <a:latin typeface="Cooper Black" pitchFamily="18" charset="0"/>
              </a:rPr>
              <a:t> </a:t>
            </a:r>
            <a:r>
              <a:rPr lang="en-US" sz="2000" dirty="0" smtClean="0">
                <a:latin typeface="Cooper Black" pitchFamily="18" charset="0"/>
              </a:rPr>
              <a:t> The group was founded by bass guitarist Nikki </a:t>
            </a:r>
            <a:r>
              <a:rPr lang="en-US" sz="2000" dirty="0" err="1" smtClean="0">
                <a:latin typeface="Cooper Black" pitchFamily="18" charset="0"/>
              </a:rPr>
              <a:t>Sixx</a:t>
            </a:r>
            <a:r>
              <a:rPr lang="en-US" sz="2000" dirty="0" smtClean="0">
                <a:latin typeface="Cooper Black" pitchFamily="18" charset="0"/>
              </a:rPr>
              <a:t> and drummer Tommy </a:t>
            </a:r>
            <a:r>
              <a:rPr lang="en-US" sz="2000" dirty="0" smtClean="0">
                <a:latin typeface="Cooper Black" pitchFamily="18" charset="0"/>
              </a:rPr>
              <a:t>Lee. </a:t>
            </a:r>
            <a:r>
              <a:rPr lang="en-US" sz="2000" dirty="0" err="1" smtClean="0">
                <a:latin typeface="Cooper Black" pitchFamily="18" charset="0"/>
              </a:rPr>
              <a:t>Mötley</a:t>
            </a:r>
            <a:r>
              <a:rPr lang="en-US" sz="2000" dirty="0" smtClean="0">
                <a:latin typeface="Cooper Black" pitchFamily="18" charset="0"/>
              </a:rPr>
              <a:t> </a:t>
            </a:r>
            <a:r>
              <a:rPr lang="en-US" sz="2000" dirty="0" err="1" smtClean="0">
                <a:latin typeface="Cooper Black" pitchFamily="18" charset="0"/>
              </a:rPr>
              <a:t>Crüe</a:t>
            </a:r>
            <a:r>
              <a:rPr lang="en-US" sz="2000" dirty="0" smtClean="0">
                <a:latin typeface="Cooper Black" pitchFamily="18" charset="0"/>
              </a:rPr>
              <a:t> has been described through the years as the world's most notorious rock band and one of the world's best-selling groups of all time, having sold more than 75 million </a:t>
            </a:r>
            <a:r>
              <a:rPr lang="en-US" sz="2000" dirty="0" smtClean="0">
                <a:latin typeface="Cooper Black" pitchFamily="18" charset="0"/>
              </a:rPr>
              <a:t>albums.</a:t>
            </a:r>
            <a:endParaRPr lang="ru-RU" sz="2000" dirty="0"/>
          </a:p>
        </p:txBody>
      </p:sp>
      <p:pic>
        <p:nvPicPr>
          <p:cNvPr id="6146" name="Picture 2" descr="http://cs310324.vk.me/v310324022/82ba/5BJOraHIue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349770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180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Music in United States</vt:lpstr>
      <vt:lpstr>Music life and styles at America</vt:lpstr>
      <vt:lpstr>Native American Genres</vt:lpstr>
      <vt:lpstr>Rock</vt:lpstr>
      <vt:lpstr>Best rock-bands (IMHO)</vt:lpstr>
      <vt:lpstr>Слайд 6</vt:lpstr>
      <vt:lpstr>John Bon Jovi</vt:lpstr>
      <vt:lpstr>Слайд 8</vt:lpstr>
      <vt:lpstr>Last United Concert</vt:lpstr>
      <vt:lpstr>Слайд 10</vt:lpstr>
      <vt:lpstr>The best pop-band which thinks it rocks</vt:lpstr>
      <vt:lpstr>Judas Priest &amp; Tim Ripper Owens</vt:lpstr>
      <vt:lpstr>Ripper’s Concert in Mykolaiv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in United States</dc:title>
  <dc:creator>Admin</dc:creator>
  <cp:lastModifiedBy>Admin</cp:lastModifiedBy>
  <cp:revision>18</cp:revision>
  <dcterms:created xsi:type="dcterms:W3CDTF">2014-02-12T19:21:25Z</dcterms:created>
  <dcterms:modified xsi:type="dcterms:W3CDTF">2014-02-13T19:25:34Z</dcterms:modified>
</cp:coreProperties>
</file>