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A75179-FBC1-4196-B5FC-3B2B0AE9E809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FDDF8B-D0D6-4F54-A3ED-6CF933C09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Образи античної скульптури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Давня </a:t>
            </a:r>
            <a:r>
              <a:rPr lang="uk-UA" dirty="0"/>
              <a:t>Г</a:t>
            </a:r>
            <a:r>
              <a:rPr lang="uk-UA" dirty="0" smtClean="0"/>
              <a:t>реція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1508" name="Picture 4" descr="http://upload.wikimedia.org/wikipedia/commons/thumb/9/98/Doriphorus02_pushkin.jpg/140px-Doriphorus02_pushk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83671"/>
            <a:ext cx="2763758" cy="631716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Пракситель</a:t>
            </a:r>
            <a:r>
              <a:rPr lang="ru-RU" dirty="0"/>
              <a:t> – </a:t>
            </a:r>
            <a:r>
              <a:rPr lang="ru-RU" dirty="0" err="1"/>
              <a:t>давньогрецький</a:t>
            </a:r>
            <a:r>
              <a:rPr lang="ru-RU" dirty="0"/>
              <a:t> скульптор </a:t>
            </a:r>
            <a:r>
              <a:rPr lang="ru-RU" dirty="0" err="1"/>
              <a:t>доби</a:t>
            </a:r>
            <a:r>
              <a:rPr lang="ru-RU" dirty="0"/>
              <a:t> </a:t>
            </a:r>
            <a:r>
              <a:rPr lang="ru-RU" dirty="0" err="1"/>
              <a:t>п</a:t>
            </a:r>
            <a:r>
              <a:rPr lang="en-US" dirty="0" err="1"/>
              <a:t>i</a:t>
            </a:r>
            <a:r>
              <a:rPr lang="ru-RU" dirty="0" err="1"/>
              <a:t>зньої</a:t>
            </a:r>
            <a:r>
              <a:rPr lang="ru-RU" dirty="0"/>
              <a:t> </a:t>
            </a:r>
            <a:r>
              <a:rPr lang="ru-RU" dirty="0" err="1"/>
              <a:t>класики</a:t>
            </a:r>
            <a:r>
              <a:rPr lang="ru-RU" dirty="0"/>
              <a:t>, </a:t>
            </a:r>
            <a:r>
              <a:rPr lang="ru-RU" dirty="0" err="1"/>
              <a:t>пров</a:t>
            </a:r>
            <a:r>
              <a:rPr lang="en-US" dirty="0" err="1"/>
              <a:t>i</a:t>
            </a:r>
            <a:r>
              <a:rPr lang="ru-RU" dirty="0" err="1"/>
              <a:t>дний</a:t>
            </a:r>
            <a:r>
              <a:rPr lang="ru-RU" dirty="0"/>
              <a:t>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новоаттичної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пластики. </a:t>
            </a:r>
            <a:r>
              <a:rPr lang="ru-RU" dirty="0" err="1"/>
              <a:t>Збагатив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л</a:t>
            </a:r>
            <a:r>
              <a:rPr lang="en-US" dirty="0" err="1"/>
              <a:t>i</a:t>
            </a:r>
            <a:r>
              <a:rPr lang="ru-RU" dirty="0" err="1"/>
              <a:t>рики</a:t>
            </a:r>
            <a:r>
              <a:rPr lang="ru-RU" dirty="0"/>
              <a:t>, вир</a:t>
            </a:r>
            <a:r>
              <a:rPr lang="en-US" dirty="0" err="1"/>
              <a:t>i</a:t>
            </a:r>
            <a:r>
              <a:rPr lang="ru-RU" dirty="0" err="1"/>
              <a:t>знявся</a:t>
            </a:r>
            <a:r>
              <a:rPr lang="ru-RU" dirty="0"/>
              <a:t> </a:t>
            </a:r>
            <a:r>
              <a:rPr lang="ru-RU" dirty="0" err="1"/>
              <a:t>майстерним</a:t>
            </a:r>
            <a:r>
              <a:rPr lang="ru-RU" dirty="0"/>
              <a:t>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божественних</a:t>
            </a:r>
            <a:r>
              <a:rPr lang="ru-RU" dirty="0"/>
              <a:t> образ</a:t>
            </a:r>
            <a:r>
              <a:rPr lang="en-US" dirty="0" err="1"/>
              <a:t>i</a:t>
            </a:r>
            <a:r>
              <a:rPr lang="ru-RU" dirty="0"/>
              <a:t>в. В</a:t>
            </a:r>
            <a:r>
              <a:rPr lang="en-US" dirty="0" err="1"/>
              <a:t>i</a:t>
            </a:r>
            <a:r>
              <a:rPr lang="ru-RU" dirty="0" err="1"/>
              <a:t>н</a:t>
            </a:r>
            <a:r>
              <a:rPr lang="ru-RU" dirty="0"/>
              <a:t> першим почав </a:t>
            </a:r>
            <a:r>
              <a:rPr lang="ru-RU" dirty="0" err="1"/>
              <a:t>зображати</a:t>
            </a:r>
            <a:r>
              <a:rPr lang="ru-RU" dirty="0"/>
              <a:t> красу </a:t>
            </a:r>
            <a:r>
              <a:rPr lang="ru-RU" dirty="0" err="1"/>
              <a:t>оголеного</a:t>
            </a:r>
            <a:r>
              <a:rPr lang="ru-RU" dirty="0"/>
              <a:t> </a:t>
            </a:r>
            <a:r>
              <a:rPr lang="ru-RU" dirty="0" err="1"/>
              <a:t>жіночого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чолов</a:t>
            </a:r>
            <a:r>
              <a:rPr lang="en-US" dirty="0" err="1"/>
              <a:t>i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активно </a:t>
            </a:r>
            <a:r>
              <a:rPr lang="ru-RU" dirty="0" err="1"/>
              <a:t>працюючи</a:t>
            </a:r>
            <a:r>
              <a:rPr lang="ru-RU" dirty="0"/>
              <a:t> у </a:t>
            </a:r>
            <a:r>
              <a:rPr lang="ru-RU" dirty="0" err="1"/>
              <a:t>мармур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ru-RU" dirty="0" err="1" smtClean="0"/>
              <a:t>Найв</a:t>
            </a:r>
            <a:r>
              <a:rPr lang="en-US" dirty="0" err="1"/>
              <a:t>i</a:t>
            </a:r>
            <a:r>
              <a:rPr lang="ru-RU" dirty="0"/>
              <a:t>дом</a:t>
            </a:r>
            <a:r>
              <a:rPr lang="en-US" dirty="0" err="1"/>
              <a:t>i</a:t>
            </a:r>
            <a:r>
              <a:rPr lang="ru-RU" dirty="0" err="1"/>
              <a:t>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твори Праксителя – «Аполлон </a:t>
            </a:r>
            <a:r>
              <a:rPr lang="ru-RU" dirty="0" err="1"/>
              <a:t>Сауроктон</a:t>
            </a:r>
            <a:r>
              <a:rPr lang="ru-RU" dirty="0" smtClean="0"/>
              <a:t>», «</a:t>
            </a:r>
            <a:r>
              <a:rPr lang="ru-RU" dirty="0" err="1"/>
              <a:t>Афродіта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острова Кос</a:t>
            </a:r>
            <a:r>
              <a:rPr lang="ru-RU" dirty="0" smtClean="0"/>
              <a:t>», </a:t>
            </a:r>
            <a:r>
              <a:rPr lang="en-US" dirty="0" smtClean="0"/>
              <a:t>«</a:t>
            </a:r>
            <a:r>
              <a:rPr lang="ru-RU" dirty="0" err="1"/>
              <a:t>Афродіта</a:t>
            </a:r>
            <a:r>
              <a:rPr lang="ru-RU" dirty="0"/>
              <a:t> </a:t>
            </a:r>
            <a:r>
              <a:rPr lang="ru-RU" dirty="0" err="1"/>
              <a:t>Кн</a:t>
            </a:r>
            <a:r>
              <a:rPr lang="en-US" dirty="0" err="1"/>
              <a:t>i</a:t>
            </a:r>
            <a:r>
              <a:rPr lang="ru-RU" dirty="0" err="1"/>
              <a:t>дська</a:t>
            </a:r>
            <a:r>
              <a:rPr lang="ru-RU" dirty="0" smtClean="0"/>
              <a:t>».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Пракситель (4 ст. до н.е.)</a:t>
            </a:r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3554" name="Picture 2" descr="http://lib.znaimo.com.ua/tw_files2/urls_2/805/d-804596/804596_html_m1840e0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4846" y="142852"/>
            <a:ext cx="3601666" cy="628654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5602" name="Picture 2" descr="http://lib.znaimo.com.ua/tw_files2/urls_2/805/d-804596/804596_html_60ed6c7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6934" y="149397"/>
            <a:ext cx="3582453" cy="6279999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Полошко Анастасія 11-В</a:t>
            </a:r>
            <a:endParaRPr lang="uk-UA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Скульптуру можна вважати одним із найдавніших видів образотворчого мистецтва. Адже різні її форми існували в усіх народів світу з давніх часів.</a:t>
            </a:r>
            <a:br>
              <a:rPr lang="uk-UA" dirty="0" smtClean="0"/>
            </a:br>
            <a:endParaRPr lang="uk-UA" dirty="0" smtClean="0"/>
          </a:p>
          <a:p>
            <a:r>
              <a:rPr lang="uk-UA" dirty="0" smtClean="0"/>
              <a:t>Важливий етап розвитку цього виду мистецтва − доба Античності, ідеалом якої було створення образу гармонійно розвиненої людини.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Скульптор </a:t>
            </a:r>
            <a:r>
              <a:rPr lang="uk-UA" dirty="0" smtClean="0"/>
              <a:t>епохи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передувала </a:t>
            </a:r>
            <a:r>
              <a:rPr lang="ru-RU" dirty="0" err="1" smtClean="0"/>
              <a:t>найвищому</a:t>
            </a:r>
            <a:r>
              <a:rPr lang="ru-RU" dirty="0" smtClean="0"/>
              <a:t> </a:t>
            </a:r>
            <a:r>
              <a:rPr lang="ru-RU" dirty="0" err="1" smtClean="0"/>
              <a:t>розкв</a:t>
            </a:r>
            <a:r>
              <a:rPr lang="en-US" dirty="0" err="1" smtClean="0"/>
              <a:t>i</a:t>
            </a:r>
            <a:r>
              <a:rPr lang="ru-RU" dirty="0" smtClean="0"/>
              <a:t>ту 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У </a:t>
            </a:r>
            <a:r>
              <a:rPr lang="ru-RU" dirty="0" err="1" smtClean="0"/>
              <a:t>письмових</a:t>
            </a:r>
            <a:r>
              <a:rPr lang="ru-RU" dirty="0" smtClean="0"/>
              <a:t> </a:t>
            </a:r>
            <a:r>
              <a:rPr lang="ru-RU" dirty="0" err="1" smtClean="0"/>
              <a:t>пам,ятках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збереглися</a:t>
            </a:r>
            <a:r>
              <a:rPr lang="ru-RU" dirty="0" smtClean="0"/>
              <a:t>, </a:t>
            </a:r>
            <a:r>
              <a:rPr lang="ru-RU" dirty="0" err="1" smtClean="0"/>
              <a:t>сучасники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як </a:t>
            </a:r>
            <a:r>
              <a:rPr lang="ru-RU" dirty="0" err="1" smtClean="0"/>
              <a:t>найвидатн</a:t>
            </a:r>
            <a:r>
              <a:rPr lang="en-US" dirty="0" err="1" smtClean="0"/>
              <a:t>i</a:t>
            </a:r>
            <a:r>
              <a:rPr lang="ru-RU" dirty="0" err="1" smtClean="0"/>
              <a:t>шого</a:t>
            </a:r>
            <a:r>
              <a:rPr lang="ru-RU" dirty="0" smtClean="0"/>
              <a:t> реал</a:t>
            </a:r>
            <a:r>
              <a:rPr lang="en-US" dirty="0" err="1" smtClean="0"/>
              <a:t>i</a:t>
            </a:r>
            <a:r>
              <a:rPr lang="ru-RU" dirty="0" smtClean="0"/>
              <a:t>ста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знавця</a:t>
            </a:r>
            <a:r>
              <a:rPr lang="ru-RU" dirty="0" smtClean="0"/>
              <a:t> анатом</a:t>
            </a:r>
            <a:r>
              <a:rPr lang="en-US" dirty="0" smtClean="0"/>
              <a:t>ii. </a:t>
            </a:r>
            <a:r>
              <a:rPr lang="ru-RU" dirty="0" smtClean="0"/>
              <a:t>В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зображував</a:t>
            </a:r>
            <a:r>
              <a:rPr lang="ru-RU" dirty="0" smtClean="0"/>
              <a:t> </a:t>
            </a:r>
            <a:r>
              <a:rPr lang="ru-RU" dirty="0" err="1" smtClean="0"/>
              <a:t>богів</a:t>
            </a:r>
            <a:r>
              <a:rPr lang="ru-RU" dirty="0" smtClean="0"/>
              <a:t>,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особливою </a:t>
            </a:r>
            <a:r>
              <a:rPr lang="ru-RU" dirty="0" err="1" smtClean="0"/>
              <a:t>любов,ю</a:t>
            </a:r>
            <a:r>
              <a:rPr lang="ru-RU" dirty="0" smtClean="0"/>
              <a:t> в</a:t>
            </a:r>
            <a:r>
              <a:rPr lang="en-US" dirty="0" err="1" smtClean="0"/>
              <a:t>i</a:t>
            </a:r>
            <a:r>
              <a:rPr lang="ru-RU" dirty="0" err="1" smtClean="0"/>
              <a:t>дтворюючи</a:t>
            </a:r>
            <a:r>
              <a:rPr lang="ru-RU" dirty="0" smtClean="0"/>
              <a:t> </a:t>
            </a:r>
            <a:r>
              <a:rPr lang="ru-RU" dirty="0" err="1" smtClean="0"/>
              <a:t>складн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ru-RU" dirty="0" err="1" smtClean="0"/>
              <a:t>скороминуч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пози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Найв</a:t>
            </a:r>
            <a:r>
              <a:rPr lang="en-US" dirty="0" err="1" smtClean="0"/>
              <a:t>i</a:t>
            </a:r>
            <a:r>
              <a:rPr lang="ru-RU" dirty="0" smtClean="0"/>
              <a:t>дом</a:t>
            </a:r>
            <a:r>
              <a:rPr lang="en-US" dirty="0" err="1" smtClean="0"/>
              <a:t>i</a:t>
            </a:r>
            <a:r>
              <a:rPr lang="ru-RU" dirty="0" err="1" smtClean="0"/>
              <a:t>ший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ru-RU" dirty="0" smtClean="0"/>
              <a:t> – «Дискобол», атлет,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намір</a:t>
            </a:r>
            <a:r>
              <a:rPr lang="ru-RU" dirty="0" smtClean="0"/>
              <a:t> </a:t>
            </a:r>
            <a:r>
              <a:rPr lang="ru-RU" dirty="0" err="1" smtClean="0"/>
              <a:t>пустити</a:t>
            </a:r>
            <a:r>
              <a:rPr lang="ru-RU" dirty="0" smtClean="0"/>
              <a:t> диск. </a:t>
            </a:r>
            <a:r>
              <a:rPr lang="ru-RU" dirty="0" err="1" smtClean="0"/>
              <a:t>Ця</a:t>
            </a:r>
            <a:r>
              <a:rPr lang="ru-RU" dirty="0" smtClean="0"/>
              <a:t> статуя </a:t>
            </a:r>
            <a:r>
              <a:rPr lang="ru-RU" dirty="0" err="1" smtClean="0"/>
              <a:t>дійшла</a:t>
            </a:r>
            <a:r>
              <a:rPr lang="ru-RU" dirty="0" smtClean="0"/>
              <a:t> до наших час</a:t>
            </a:r>
            <a:r>
              <a:rPr lang="en-US" dirty="0" err="1" smtClean="0"/>
              <a:t>i</a:t>
            </a:r>
            <a:r>
              <a:rPr lang="ru-RU" dirty="0" smtClean="0"/>
              <a:t>в у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копіях</a:t>
            </a:r>
            <a:r>
              <a:rPr lang="ru-RU" dirty="0" smtClean="0"/>
              <a:t>, </a:t>
            </a:r>
            <a:r>
              <a:rPr lang="en-US" dirty="0" err="1" smtClean="0"/>
              <a:t>i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краща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виконана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мармуру</a:t>
            </a:r>
            <a:r>
              <a:rPr lang="ru-RU" dirty="0" smtClean="0"/>
              <a:t>, </a:t>
            </a:r>
            <a:r>
              <a:rPr lang="ru-RU" dirty="0" err="1" smtClean="0"/>
              <a:t>збер</a:t>
            </a:r>
            <a:r>
              <a:rPr lang="en-US" dirty="0" err="1" smtClean="0"/>
              <a:t>i</a:t>
            </a:r>
            <a:r>
              <a:rPr lang="ru-RU" dirty="0" err="1" smtClean="0"/>
              <a:t>гається</a:t>
            </a:r>
            <a:r>
              <a:rPr lang="ru-RU" dirty="0" smtClean="0"/>
              <a:t> в палац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Масс</a:t>
            </a:r>
            <a:r>
              <a:rPr lang="en-US" dirty="0" err="1" smtClean="0"/>
              <a:t>i</a:t>
            </a:r>
            <a:r>
              <a:rPr lang="ru-RU" dirty="0" smtClean="0"/>
              <a:t>м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у Рим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Мірон</a:t>
            </a:r>
            <a:r>
              <a:rPr lang="uk-UA" dirty="0" smtClean="0"/>
              <a:t> (5 ст. до н.е.)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http://www.antica.lt/images/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850" y="0"/>
            <a:ext cx="3944414" cy="64293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7410" name="Picture 2" descr="http://vkarp.com/wp-content/uploads/2011/02/afin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7328409" cy="506730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Велич</a:t>
            </a:r>
            <a:r>
              <a:rPr lang="ru-RU" dirty="0"/>
              <a:t>, </a:t>
            </a:r>
            <a:r>
              <a:rPr lang="ru-RU" dirty="0" err="1"/>
              <a:t>відчуженість</a:t>
            </a:r>
            <a:r>
              <a:rPr lang="ru-RU" dirty="0"/>
              <a:t>, </a:t>
            </a:r>
            <a:r>
              <a:rPr lang="ru-RU" dirty="0" err="1"/>
              <a:t>неземна</a:t>
            </a:r>
            <a:r>
              <a:rPr lang="ru-RU" dirty="0"/>
              <a:t> краса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характерними</a:t>
            </a:r>
            <a:r>
              <a:rPr lang="ru-RU" dirty="0"/>
              <a:t> рисами </a:t>
            </a:r>
            <a:r>
              <a:rPr lang="ru-RU" dirty="0" err="1"/>
              <a:t>твор</a:t>
            </a:r>
            <a:r>
              <a:rPr lang="en-US" dirty="0" err="1"/>
              <a:t>i</a:t>
            </a:r>
            <a:r>
              <a:rPr lang="ru-RU" dirty="0"/>
              <a:t>в </a:t>
            </a:r>
            <a:r>
              <a:rPr lang="ru-RU" b="1" dirty="0" err="1" smtClean="0"/>
              <a:t>Фідія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В</a:t>
            </a:r>
            <a:r>
              <a:rPr lang="en-US" dirty="0" err="1"/>
              <a:t>i</a:t>
            </a:r>
            <a:r>
              <a:rPr lang="ru-RU" dirty="0" err="1"/>
              <a:t>н</a:t>
            </a:r>
            <a:r>
              <a:rPr lang="ru-RU" dirty="0"/>
              <a:t> створив </a:t>
            </a:r>
            <a:r>
              <a:rPr lang="ru-RU" dirty="0" err="1"/>
              <a:t>велетенські</a:t>
            </a:r>
            <a:r>
              <a:rPr lang="ru-RU" dirty="0"/>
              <a:t> </a:t>
            </a:r>
            <a:r>
              <a:rPr lang="ru-RU" dirty="0" err="1"/>
              <a:t>статуї</a:t>
            </a:r>
            <a:r>
              <a:rPr lang="ru-RU" dirty="0"/>
              <a:t> </a:t>
            </a:r>
            <a:r>
              <a:rPr lang="ru-RU" dirty="0" err="1"/>
              <a:t>Аф</a:t>
            </a:r>
            <a:r>
              <a:rPr lang="en-US" dirty="0" err="1"/>
              <a:t>i</a:t>
            </a:r>
            <a:r>
              <a:rPr lang="ru-RU" dirty="0"/>
              <a:t>ни </a:t>
            </a:r>
            <a:r>
              <a:rPr lang="ru-RU" dirty="0" err="1"/>
              <a:t>Парфенос</a:t>
            </a:r>
            <a:r>
              <a:rPr lang="ru-RU" dirty="0"/>
              <a:t> (</a:t>
            </a:r>
            <a:r>
              <a:rPr lang="ru-RU" dirty="0" err="1"/>
              <a:t>Діви</a:t>
            </a:r>
            <a:r>
              <a:rPr lang="ru-RU" dirty="0"/>
              <a:t>) </a:t>
            </a:r>
            <a:r>
              <a:rPr lang="ru-RU" dirty="0" err="1"/>
              <a:t>заввишки</a:t>
            </a:r>
            <a:r>
              <a:rPr lang="ru-RU" dirty="0"/>
              <a:t> 12 м та </a:t>
            </a:r>
            <a:r>
              <a:rPr lang="ru-RU" dirty="0" err="1"/>
              <a:t>Аф</a:t>
            </a:r>
            <a:r>
              <a:rPr lang="en-US" dirty="0" err="1"/>
              <a:t>i</a:t>
            </a:r>
            <a:r>
              <a:rPr lang="ru-RU" dirty="0"/>
              <a:t>ни </a:t>
            </a:r>
            <a:r>
              <a:rPr lang="ru-RU" dirty="0" err="1"/>
              <a:t>Промахос</a:t>
            </a:r>
            <a:r>
              <a:rPr lang="ru-RU" dirty="0"/>
              <a:t> (</a:t>
            </a:r>
            <a:r>
              <a:rPr lang="ru-RU" dirty="0" err="1"/>
              <a:t>Войовниц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ru-RU" dirty="0" err="1"/>
              <a:t>заввишки</a:t>
            </a:r>
            <a:r>
              <a:rPr lang="ru-RU" dirty="0"/>
              <a:t> 8 м для </a:t>
            </a:r>
            <a:r>
              <a:rPr lang="ru-RU" dirty="0" err="1"/>
              <a:t>Аф</a:t>
            </a:r>
            <a:r>
              <a:rPr lang="en-US" dirty="0" err="1"/>
              <a:t>i</a:t>
            </a:r>
            <a:r>
              <a:rPr lang="ru-RU" dirty="0" err="1"/>
              <a:t>нського</a:t>
            </a:r>
            <a:r>
              <a:rPr lang="ru-RU" dirty="0"/>
              <a:t> акрополя,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ru-RU" dirty="0" err="1"/>
              <a:t>з</a:t>
            </a:r>
            <a:r>
              <a:rPr lang="ru-RU" dirty="0"/>
              <a:t> чудес </a:t>
            </a:r>
            <a:r>
              <a:rPr lang="ru-RU" dirty="0" err="1"/>
              <a:t>св</a:t>
            </a:r>
            <a:r>
              <a:rPr lang="en-US" dirty="0" err="1"/>
              <a:t>i</a:t>
            </a:r>
            <a:r>
              <a:rPr lang="ru-RU" dirty="0"/>
              <a:t>ту – 14-метрову статую Зевса </a:t>
            </a:r>
            <a:r>
              <a:rPr lang="ru-RU" dirty="0" err="1"/>
              <a:t>Олімпійського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Фідій</a:t>
            </a:r>
            <a:r>
              <a:rPr lang="ru-RU" dirty="0"/>
              <a:t>, на </a:t>
            </a:r>
            <a:r>
              <a:rPr lang="ru-RU" dirty="0" err="1"/>
              <a:t>вiдмiну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Мирона, </a:t>
            </a:r>
            <a:r>
              <a:rPr lang="ru-RU" dirty="0" err="1"/>
              <a:t>вiдходить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iндивiдуальностi</a:t>
            </a:r>
            <a:r>
              <a:rPr lang="ru-RU" dirty="0"/>
              <a:t> героя, </a:t>
            </a:r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утілити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ідеал</a:t>
            </a:r>
            <a:r>
              <a:rPr lang="ru-RU" dirty="0"/>
              <a:t> прекрасного. 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Фідій (4 ст. до н.е.)</a:t>
            </a:r>
            <a:endParaRPr lang="uk-UA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8434" name="Picture 2" descr="http://lib.znaimo.com.ua/tw_files2/urls_2/805/d-804596/804596_html_m6ecf16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1352" y="142853"/>
            <a:ext cx="3322284" cy="635798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482" name="Picture 2" descr="http://lib.znaimo.com.ua/tw_files2/urls_2/805/d-804596/804596_html_4f9cf09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872" y="195001"/>
            <a:ext cx="4028077" cy="616295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Молодшим</a:t>
            </a:r>
            <a:r>
              <a:rPr lang="ru-RU" dirty="0"/>
              <a:t> </a:t>
            </a:r>
            <a:r>
              <a:rPr lang="ru-RU" dirty="0" err="1"/>
              <a:t>сучасником</a:t>
            </a:r>
            <a:r>
              <a:rPr lang="ru-RU" dirty="0"/>
              <a:t> </a:t>
            </a:r>
            <a:r>
              <a:rPr lang="ru-RU" dirty="0" err="1"/>
              <a:t>Фідія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скульптор </a:t>
            </a:r>
            <a:r>
              <a:rPr lang="ru-RU" b="1" dirty="0"/>
              <a:t>Пол</a:t>
            </a:r>
            <a:r>
              <a:rPr lang="en-US" b="1" dirty="0" err="1"/>
              <a:t>i</a:t>
            </a:r>
            <a:r>
              <a:rPr lang="ru-RU" b="1" dirty="0" err="1"/>
              <a:t>клет</a:t>
            </a:r>
            <a:r>
              <a:rPr lang="ru-RU" dirty="0"/>
              <a:t> </a:t>
            </a:r>
            <a:r>
              <a:rPr lang="en-US" dirty="0" err="1"/>
              <a:t>i</a:t>
            </a:r>
            <a:r>
              <a:rPr lang="ru-RU" dirty="0" err="1"/>
              <a:t>з</a:t>
            </a:r>
            <a:r>
              <a:rPr lang="ru-RU" dirty="0"/>
              <a:t> Аргуса (2-а половина 5 ст. до н. е.),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зображував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атлет</a:t>
            </a:r>
            <a:r>
              <a:rPr lang="en-US" dirty="0" err="1"/>
              <a:t>i</a:t>
            </a:r>
            <a:r>
              <a:rPr lang="ru-RU" dirty="0"/>
              <a:t>в.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статуї</a:t>
            </a:r>
            <a:r>
              <a:rPr lang="ru-RU" dirty="0"/>
              <a:t> «</a:t>
            </a:r>
            <a:r>
              <a:rPr lang="ru-RU" dirty="0" err="1"/>
              <a:t>Дорифор</a:t>
            </a:r>
            <a:r>
              <a:rPr lang="ru-RU" dirty="0"/>
              <a:t>» та «Д</a:t>
            </a:r>
            <a:r>
              <a:rPr lang="en-US" dirty="0" err="1"/>
              <a:t>i</a:t>
            </a:r>
            <a:r>
              <a:rPr lang="ru-RU" dirty="0" err="1"/>
              <a:t>адумен</a:t>
            </a:r>
            <a:r>
              <a:rPr lang="ru-RU" dirty="0"/>
              <a:t>» в</a:t>
            </a:r>
            <a:r>
              <a:rPr lang="en-US" dirty="0" err="1"/>
              <a:t>i</a:t>
            </a:r>
            <a:r>
              <a:rPr lang="ru-RU" dirty="0"/>
              <a:t>дом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/>
              <a:t>в </a:t>
            </a:r>
            <a:r>
              <a:rPr lang="ru-RU" dirty="0" err="1"/>
              <a:t>римських</a:t>
            </a:r>
            <a:r>
              <a:rPr lang="ru-RU" dirty="0"/>
              <a:t> </a:t>
            </a:r>
            <a:r>
              <a:rPr lang="ru-RU" dirty="0" err="1"/>
              <a:t>копіях</a:t>
            </a:r>
            <a:r>
              <a:rPr lang="ru-RU" dirty="0"/>
              <a:t>. Пол</a:t>
            </a:r>
            <a:r>
              <a:rPr lang="en-US" dirty="0" err="1"/>
              <a:t>i</a:t>
            </a:r>
            <a:r>
              <a:rPr lang="ru-RU" dirty="0" err="1"/>
              <a:t>клет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архітектором</a:t>
            </a:r>
            <a:r>
              <a:rPr lang="ru-RU" dirty="0"/>
              <a:t> театру в </a:t>
            </a:r>
            <a:r>
              <a:rPr lang="ru-RU" dirty="0" err="1"/>
              <a:t>Еп</a:t>
            </a:r>
            <a:r>
              <a:rPr lang="en-US" dirty="0" err="1"/>
              <a:t>i</a:t>
            </a:r>
            <a:r>
              <a:rPr lang="ru-RU" dirty="0" err="1"/>
              <a:t>давр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u-RU" dirty="0" err="1"/>
              <a:t>розрахованого</a:t>
            </a:r>
            <a:r>
              <a:rPr lang="ru-RU" dirty="0"/>
              <a:t> на 10 000 </a:t>
            </a:r>
            <a:r>
              <a:rPr lang="ru-RU" dirty="0" err="1"/>
              <a:t>глядач</a:t>
            </a:r>
            <a:r>
              <a:rPr lang="en-US" dirty="0" err="1"/>
              <a:t>i</a:t>
            </a:r>
            <a:r>
              <a:rPr lang="ru-RU" dirty="0"/>
              <a:t>в,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над </a:t>
            </a:r>
            <a:r>
              <a:rPr lang="ru-RU" dirty="0" err="1"/>
              <a:t>ідеальними</a:t>
            </a:r>
            <a:r>
              <a:rPr lang="ru-RU" dirty="0"/>
              <a:t> </a:t>
            </a:r>
            <a:r>
              <a:rPr lang="ru-RU" dirty="0" err="1"/>
              <a:t>пропорц</a:t>
            </a:r>
            <a:r>
              <a:rPr lang="en-US" dirty="0" err="1"/>
              <a:t>i</a:t>
            </a:r>
            <a:r>
              <a:rPr lang="ru-RU" dirty="0" err="1"/>
              <a:t>йними</a:t>
            </a:r>
            <a:r>
              <a:rPr lang="ru-RU" dirty="0"/>
              <a:t> </a:t>
            </a:r>
            <a:r>
              <a:rPr lang="ru-RU" dirty="0" err="1"/>
              <a:t>сп</a:t>
            </a:r>
            <a:r>
              <a:rPr lang="en-US" dirty="0" err="1"/>
              <a:t>i</a:t>
            </a:r>
            <a:r>
              <a:rPr lang="ru-RU" dirty="0" err="1"/>
              <a:t>вв</a:t>
            </a:r>
            <a:r>
              <a:rPr lang="en-US" dirty="0" err="1"/>
              <a:t>i</a:t>
            </a:r>
            <a:r>
              <a:rPr lang="ru-RU" dirty="0" err="1"/>
              <a:t>дношеннями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виклав</a:t>
            </a:r>
            <a:r>
              <a:rPr lang="ru-RU" dirty="0"/>
              <a:t> у трактат</a:t>
            </a:r>
            <a:r>
              <a:rPr lang="en-US" dirty="0" err="1"/>
              <a:t>i</a:t>
            </a:r>
            <a:r>
              <a:rPr lang="en-US" dirty="0"/>
              <a:t> «</a:t>
            </a:r>
            <a:r>
              <a:rPr lang="ru-RU" dirty="0"/>
              <a:t>Канон».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Поліклет</a:t>
            </a:r>
            <a:r>
              <a:rPr lang="uk-UA" dirty="0" smtClean="0"/>
              <a:t> (5 ст. до н.е.)</a:t>
            </a:r>
            <a:endParaRPr lang="uk-UA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199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Образи античної скульптури</vt:lpstr>
      <vt:lpstr>Слайд 2</vt:lpstr>
      <vt:lpstr>Мірон (5 ст. до н.е.)</vt:lpstr>
      <vt:lpstr>Слайд 4</vt:lpstr>
      <vt:lpstr>Слайд 5</vt:lpstr>
      <vt:lpstr>Фідій (4 ст. до н.е.)</vt:lpstr>
      <vt:lpstr>Слайд 7</vt:lpstr>
      <vt:lpstr>Слайд 8</vt:lpstr>
      <vt:lpstr>Поліклет (5 ст. до н.е.)</vt:lpstr>
      <vt:lpstr>Слайд 10</vt:lpstr>
      <vt:lpstr>Пракситель (4 ст. до н.е.)</vt:lpstr>
      <vt:lpstr>Слайд 12</vt:lpstr>
      <vt:lpstr>Слайд 13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Образи античної скульптури</dc:title>
  <dc:creator>Admin</dc:creator>
  <cp:lastModifiedBy>Admin</cp:lastModifiedBy>
  <cp:revision>6</cp:revision>
  <dcterms:created xsi:type="dcterms:W3CDTF">2013-12-22T16:26:00Z</dcterms:created>
  <dcterms:modified xsi:type="dcterms:W3CDTF">2013-12-22T17:11:08Z</dcterms:modified>
</cp:coreProperties>
</file>