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6" r:id="rId7"/>
    <p:sldId id="261" r:id="rId8"/>
    <p:sldId id="262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A6BB-8A12-4615-9800-00C6ABA54486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F923-A1E5-4E82-ACFD-55307BE3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ovo\Desktop\country%20music\Eck%20Robertson%20-%20Sally%20Gooden%20(1922)%20%5b&#1089;%20&#1089;&#1072;&#1081;&#1090;&#1072;%20www.ololo.fm%5d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Lenovo\Desktop\country%20music\jimmie_rodgers_-_t_for_texas_blue_yodel_no_(zaycev.net)._1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country%20music\Roy%20Rogers%20-%20Don't%20Fence%20Me%20In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Rockwell Condensed" pitchFamily="18" charset="0"/>
              </a:rPr>
              <a:t>Country Music</a:t>
            </a:r>
            <a:endParaRPr lang="ru-RU" sz="9600" dirty="0"/>
          </a:p>
        </p:txBody>
      </p:sp>
      <p:pic>
        <p:nvPicPr>
          <p:cNvPr id="5" name="Рисунок 4" descr="1333678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4218">
            <a:off x="5587730" y="883682"/>
            <a:ext cx="3382204" cy="263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 Condensed" pitchFamily="18" charset="0"/>
              </a:rPr>
              <a:t>In the mid 1990s country western music was influenced on the creation of line dancing</a:t>
            </a:r>
            <a:endParaRPr lang="ru-RU" dirty="0"/>
          </a:p>
        </p:txBody>
      </p:sp>
      <p:pic>
        <p:nvPicPr>
          <p:cNvPr id="4" name="Рисунок 3" descr="clipart_linedansen_animaatjes-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772816"/>
            <a:ext cx="3481555" cy="4869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Condensed" pitchFamily="18" charset="0"/>
              </a:rPr>
              <a:t>It has roots in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28800"/>
            <a:ext cx="4330824" cy="4525963"/>
          </a:xfrm>
        </p:spPr>
        <p:txBody>
          <a:bodyPr/>
          <a:lstStyle/>
          <a:p>
            <a:r>
              <a:rPr lang="en-US" dirty="0" smtClean="0">
                <a:latin typeface="Rockwell Condensed" pitchFamily="18" charset="0"/>
              </a:rPr>
              <a:t>Traditional folk music</a:t>
            </a:r>
          </a:p>
          <a:p>
            <a:r>
              <a:rPr lang="en-US" dirty="0" smtClean="0">
                <a:latin typeface="Rockwell Condensed" pitchFamily="18" charset="0"/>
              </a:rPr>
              <a:t>Celtic music</a:t>
            </a:r>
          </a:p>
          <a:p>
            <a:r>
              <a:rPr lang="en-US" dirty="0" smtClean="0">
                <a:latin typeface="Rockwell Condensed" pitchFamily="18" charset="0"/>
              </a:rPr>
              <a:t>Gospel music</a:t>
            </a:r>
          </a:p>
          <a:p>
            <a:r>
              <a:rPr lang="en-US" dirty="0" smtClean="0">
                <a:latin typeface="Rockwell Condensed" pitchFamily="18" charset="0"/>
              </a:rPr>
              <a:t>Old-time music</a:t>
            </a:r>
            <a:endParaRPr lang="ru-RU" dirty="0"/>
          </a:p>
        </p:txBody>
      </p:sp>
      <p:pic>
        <p:nvPicPr>
          <p:cNvPr id="9" name="Рисунок 8" descr="f_4d53a4c81dd6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4295775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Condensed" pitchFamily="18" charset="0"/>
              </a:rPr>
              <a:t>Instruments: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 Condensed" pitchFamily="18" charset="0"/>
              </a:rPr>
              <a:t>The Irish </a:t>
            </a:r>
            <a:r>
              <a:rPr lang="en-US" dirty="0" smtClean="0">
                <a:latin typeface="Rockwell Condensed" pitchFamily="18" charset="0"/>
              </a:rPr>
              <a:t>fiddle</a:t>
            </a:r>
          </a:p>
          <a:p>
            <a:r>
              <a:rPr lang="en-US" dirty="0" smtClean="0">
                <a:latin typeface="Rockwell Condensed" pitchFamily="18" charset="0"/>
              </a:rPr>
              <a:t>the </a:t>
            </a:r>
            <a:r>
              <a:rPr lang="en-US" dirty="0">
                <a:latin typeface="Rockwell Condensed" pitchFamily="18" charset="0"/>
              </a:rPr>
              <a:t>German derived </a:t>
            </a:r>
            <a:r>
              <a:rPr lang="en-US" dirty="0" smtClean="0">
                <a:latin typeface="Rockwell Condensed" pitchFamily="18" charset="0"/>
              </a:rPr>
              <a:t>dulcimer</a:t>
            </a:r>
          </a:p>
          <a:p>
            <a:r>
              <a:rPr lang="en-US" dirty="0" smtClean="0">
                <a:latin typeface="Rockwell Condensed" pitchFamily="18" charset="0"/>
              </a:rPr>
              <a:t>the </a:t>
            </a:r>
            <a:r>
              <a:rPr lang="en-US" dirty="0">
                <a:latin typeface="Rockwell Condensed" pitchFamily="18" charset="0"/>
              </a:rPr>
              <a:t>Italian </a:t>
            </a:r>
            <a:r>
              <a:rPr lang="en-US" dirty="0" smtClean="0">
                <a:latin typeface="Rockwell Condensed" pitchFamily="18" charset="0"/>
              </a:rPr>
              <a:t>mandolin</a:t>
            </a:r>
          </a:p>
          <a:p>
            <a:r>
              <a:rPr lang="en-US" dirty="0" smtClean="0">
                <a:latin typeface="Rockwell Condensed" pitchFamily="18" charset="0"/>
              </a:rPr>
              <a:t>the </a:t>
            </a:r>
            <a:r>
              <a:rPr lang="en-US" dirty="0">
                <a:latin typeface="Rockwell Condensed" pitchFamily="18" charset="0"/>
              </a:rPr>
              <a:t>Spanish </a:t>
            </a:r>
            <a:r>
              <a:rPr lang="en-US" dirty="0" smtClean="0">
                <a:latin typeface="Rockwell Condensed" pitchFamily="18" charset="0"/>
              </a:rPr>
              <a:t>guitar</a:t>
            </a:r>
          </a:p>
          <a:p>
            <a:r>
              <a:rPr lang="en-US" dirty="0" smtClean="0">
                <a:latin typeface="Rockwell Condensed" pitchFamily="18" charset="0"/>
              </a:rPr>
              <a:t>and </a:t>
            </a:r>
            <a:r>
              <a:rPr lang="en-US" dirty="0">
                <a:latin typeface="Rockwell Condensed" pitchFamily="18" charset="0"/>
              </a:rPr>
              <a:t>the African banjo</a:t>
            </a:r>
            <a:endParaRPr lang="ru-RU" dirty="0"/>
          </a:p>
        </p:txBody>
      </p:sp>
      <p:pic>
        <p:nvPicPr>
          <p:cNvPr id="6" name="Рисунок 5" descr="1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r="24401"/>
          <a:stretch>
            <a:fillRect/>
          </a:stretch>
        </p:blipFill>
        <p:spPr>
          <a:xfrm>
            <a:off x="4499992" y="2564904"/>
            <a:ext cx="4248472" cy="381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55300_xl-ba194f51bbdf2c883717d63e7c49bf1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158">
            <a:off x="6172937" y="2869772"/>
            <a:ext cx="3160353" cy="3157811"/>
          </a:xfrm>
        </p:spPr>
      </p:pic>
      <p:pic>
        <p:nvPicPr>
          <p:cNvPr id="5" name="Рисунок 4" descr="banj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005064"/>
            <a:ext cx="2664296" cy="2664296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0"/>
            <a:ext cx="3312368" cy="3312368"/>
          </a:xfrm>
          <a:prstGeom prst="rect">
            <a:avLst/>
          </a:prstGeom>
        </p:spPr>
      </p:pic>
      <p:pic>
        <p:nvPicPr>
          <p:cNvPr id="7" name="Рисунок 6" descr="dulcim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68960"/>
            <a:ext cx="3096344" cy="3096344"/>
          </a:xfrm>
          <a:prstGeom prst="rect">
            <a:avLst/>
          </a:prstGeom>
        </p:spPr>
      </p:pic>
      <p:pic>
        <p:nvPicPr>
          <p:cNvPr id="9" name="Рисунок 8" descr="images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33478">
            <a:off x="1380564" y="799959"/>
            <a:ext cx="26003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126876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Fiddle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12687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Guitar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36450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Mandolin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42930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Banjo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34290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Dulcimer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7772400" cy="13620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 Condensed" pitchFamily="18" charset="0"/>
              </a:rPr>
              <a:t>First commercial record - </a:t>
            </a:r>
            <a:r>
              <a:rPr lang="en-US" sz="2800" dirty="0">
                <a:latin typeface="Rockwell Condensed" pitchFamily="18" charset="0"/>
              </a:rPr>
              <a:t>"Sallie Gooden" by </a:t>
            </a:r>
            <a:r>
              <a:rPr lang="en-US" sz="2800" dirty="0" err="1">
                <a:latin typeface="Rockwell Condensed" pitchFamily="18" charset="0"/>
              </a:rPr>
              <a:t>fiddlist</a:t>
            </a:r>
            <a:r>
              <a:rPr lang="en-US" sz="2800" dirty="0">
                <a:latin typeface="Rockwell Condensed" pitchFamily="18" charset="0"/>
              </a:rPr>
              <a:t> A.C. (Eck) Robertson </a:t>
            </a:r>
            <a:r>
              <a:rPr lang="en-US" sz="2800" dirty="0" smtClean="0">
                <a:latin typeface="Rockwell Condensed" pitchFamily="18" charset="0"/>
              </a:rPr>
              <a:t>(in </a:t>
            </a:r>
            <a:r>
              <a:rPr lang="en-US" sz="2800" dirty="0">
                <a:latin typeface="Rockwell Condensed" pitchFamily="18" charset="0"/>
              </a:rPr>
              <a:t>1922 </a:t>
            </a:r>
            <a:r>
              <a:rPr lang="en-US" sz="2800" dirty="0" smtClean="0">
                <a:latin typeface="Rockwell Condensed" pitchFamily="18" charset="0"/>
              </a:rPr>
              <a:t>)</a:t>
            </a:r>
            <a:endParaRPr lang="ru-RU" sz="2800" dirty="0"/>
          </a:p>
        </p:txBody>
      </p:sp>
      <p:pic>
        <p:nvPicPr>
          <p:cNvPr id="4" name="Рисунок 3" descr="eckroberts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60648"/>
            <a:ext cx="3528392" cy="4780971"/>
          </a:xfrm>
          <a:prstGeom prst="rect">
            <a:avLst/>
          </a:prstGeom>
        </p:spPr>
      </p:pic>
      <p:pic>
        <p:nvPicPr>
          <p:cNvPr id="5" name="Eck Robertson - Sally Gooden (1922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229200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Rockwell Condensed" pitchFamily="18" charset="0"/>
              </a:rPr>
              <a:t>On 1</a:t>
            </a:r>
            <a:r>
              <a:rPr lang="en-US" sz="3200" baseline="30000" dirty="0" smtClean="0">
                <a:latin typeface="Rockwell Condensed" pitchFamily="18" charset="0"/>
              </a:rPr>
              <a:t>st</a:t>
            </a:r>
            <a:r>
              <a:rPr lang="en-US" sz="3200" dirty="0" smtClean="0">
                <a:latin typeface="Rockwell Condensed" pitchFamily="18" charset="0"/>
              </a:rPr>
              <a:t> August , 1927 was recorded Jimmie </a:t>
            </a:r>
            <a:r>
              <a:rPr lang="en-US" sz="3200" dirty="0">
                <a:latin typeface="Rockwell Condensed" pitchFamily="18" charset="0"/>
              </a:rPr>
              <a:t>Rodgers and the Carter Family</a:t>
            </a:r>
            <a:endParaRPr lang="ru-RU" sz="3200" dirty="0"/>
          </a:p>
        </p:txBody>
      </p:sp>
      <p:pic>
        <p:nvPicPr>
          <p:cNvPr id="5" name="Рисунок 4" descr="83.jpg"/>
          <p:cNvPicPr>
            <a:picLocks noChangeAspect="1"/>
          </p:cNvPicPr>
          <p:nvPr/>
        </p:nvPicPr>
        <p:blipFill>
          <a:blip r:embed="rId3" cstate="print"/>
          <a:srcRect l="26611" r="5276"/>
          <a:stretch>
            <a:fillRect/>
          </a:stretch>
        </p:blipFill>
        <p:spPr>
          <a:xfrm>
            <a:off x="323528" y="1628801"/>
            <a:ext cx="3964054" cy="4248472"/>
          </a:xfrm>
          <a:prstGeom prst="rect">
            <a:avLst/>
          </a:prstGeom>
        </p:spPr>
      </p:pic>
      <p:pic>
        <p:nvPicPr>
          <p:cNvPr id="6" name="Рисунок 5" descr="carterfamil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0468" y="1601939"/>
            <a:ext cx="3663980" cy="4347341"/>
          </a:xfrm>
          <a:prstGeom prst="rect">
            <a:avLst/>
          </a:prstGeom>
        </p:spPr>
      </p:pic>
      <p:pic>
        <p:nvPicPr>
          <p:cNvPr id="7" name="jimmie_rodgers_-_t_for_texas_blue_yodel_no_(zaycev.net).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6093296"/>
            <a:ext cx="504056" cy="504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Condensed" pitchFamily="18" charset="0"/>
              </a:rPr>
              <a:t>Jimmie Rodgers – Blue Yodel ( T for Texas)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Condensed" pitchFamily="18" charset="0"/>
              </a:rPr>
              <a:t>Styles of country music: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923112" cy="5112568"/>
          </a:xfrm>
        </p:spPr>
        <p:txBody>
          <a:bodyPr numCol="2">
            <a:normAutofit/>
          </a:bodyPr>
          <a:lstStyle/>
          <a:p>
            <a:pPr lvl="0"/>
            <a:r>
              <a:rPr lang="en-US" dirty="0">
                <a:latin typeface="Rockwell Condensed" pitchFamily="18" charset="0"/>
              </a:rPr>
              <a:t>Early Country</a:t>
            </a:r>
            <a:endParaRPr lang="ru-RU" dirty="0"/>
          </a:p>
          <a:p>
            <a:pPr lvl="0"/>
            <a:r>
              <a:rPr lang="en-US" dirty="0">
                <a:latin typeface="Rockwell Condensed" pitchFamily="18" charset="0"/>
              </a:rPr>
              <a:t>Cowboy &amp; Western</a:t>
            </a:r>
            <a:endParaRPr lang="ru-RU" dirty="0"/>
          </a:p>
          <a:p>
            <a:pPr lvl="0"/>
            <a:r>
              <a:rPr lang="en-US" dirty="0">
                <a:latin typeface="Rockwell Condensed" pitchFamily="18" charset="0"/>
              </a:rPr>
              <a:t>Western Swing</a:t>
            </a:r>
            <a:endParaRPr lang="ru-RU" dirty="0"/>
          </a:p>
          <a:p>
            <a:pPr lvl="0"/>
            <a:r>
              <a:rPr lang="en-US" dirty="0">
                <a:latin typeface="Rockwell Condensed" pitchFamily="18" charset="0"/>
              </a:rPr>
              <a:t>Honky </a:t>
            </a:r>
            <a:r>
              <a:rPr lang="en-US" dirty="0" err="1">
                <a:latin typeface="Rockwell Condensed" pitchFamily="18" charset="0"/>
              </a:rPr>
              <a:t>Tonk</a:t>
            </a:r>
            <a:endParaRPr lang="ru-RU" dirty="0"/>
          </a:p>
          <a:p>
            <a:pPr lvl="0"/>
            <a:r>
              <a:rPr lang="en-US" dirty="0">
                <a:latin typeface="Rockwell Condensed" pitchFamily="18" charset="0"/>
              </a:rPr>
              <a:t>Rockabilly</a:t>
            </a:r>
            <a:endParaRPr lang="ru-RU" dirty="0"/>
          </a:p>
          <a:p>
            <a:pPr lvl="0"/>
            <a:r>
              <a:rPr lang="en-US" dirty="0">
                <a:latin typeface="Rockwell Condensed" pitchFamily="18" charset="0"/>
              </a:rPr>
              <a:t>Nashville Sound</a:t>
            </a:r>
            <a:endParaRPr lang="ru-RU" dirty="0"/>
          </a:p>
          <a:p>
            <a:r>
              <a:rPr lang="en-US" dirty="0" smtClean="0">
                <a:latin typeface="Rockwell Condensed" pitchFamily="18" charset="0"/>
              </a:rPr>
              <a:t>Bakersfield Sound</a:t>
            </a:r>
          </a:p>
          <a:p>
            <a:r>
              <a:rPr lang="en-US" dirty="0" smtClean="0">
                <a:latin typeface="Rockwell Condensed" pitchFamily="18" charset="0"/>
              </a:rPr>
              <a:t>Country rock</a:t>
            </a:r>
            <a:endParaRPr lang="ru-RU" dirty="0" smtClean="0">
              <a:latin typeface="Rockwell Condensed" pitchFamily="18" charset="0"/>
            </a:endParaRPr>
          </a:p>
          <a:p>
            <a:r>
              <a:rPr lang="en-US" dirty="0" smtClean="0">
                <a:latin typeface="Rockwell Condensed" pitchFamily="18" charset="0"/>
              </a:rPr>
              <a:t>Urban Cowboy</a:t>
            </a:r>
          </a:p>
          <a:p>
            <a:r>
              <a:rPr lang="en-US" dirty="0" smtClean="0">
                <a:latin typeface="Rockwell Condensed" pitchFamily="18" charset="0"/>
              </a:rPr>
              <a:t>Outlaw </a:t>
            </a:r>
            <a:r>
              <a:rPr lang="en-US" dirty="0" smtClean="0">
                <a:latin typeface="Rockwell Condensed" pitchFamily="18" charset="0"/>
              </a:rPr>
              <a:t>Country</a:t>
            </a:r>
          </a:p>
          <a:p>
            <a:r>
              <a:rPr lang="en-US" dirty="0" smtClean="0">
                <a:latin typeface="Rockwell Condensed" pitchFamily="18" charset="0"/>
              </a:rPr>
              <a:t>New Traditionalist</a:t>
            </a:r>
          </a:p>
          <a:p>
            <a:r>
              <a:rPr lang="en-US" dirty="0" smtClean="0">
                <a:latin typeface="Rockwell Condensed" pitchFamily="18" charset="0"/>
              </a:rPr>
              <a:t>Alternative Country</a:t>
            </a:r>
          </a:p>
          <a:p>
            <a:r>
              <a:rPr lang="en-US" dirty="0" smtClean="0">
                <a:latin typeface="Rockwell Condensed" pitchFamily="18" charset="0"/>
              </a:rPr>
              <a:t>Contemporary Country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Ковбойские-сапоги_508aac3e443e6-thumb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212976"/>
            <a:ext cx="2604673" cy="348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 Condensed" pitchFamily="18" charset="0"/>
              </a:rPr>
              <a:t>Cowboy songs or “Western music”</a:t>
            </a:r>
            <a:endParaRPr lang="ru-RU" dirty="0"/>
          </a:p>
        </p:txBody>
      </p:sp>
      <p:pic>
        <p:nvPicPr>
          <p:cNvPr id="5" name="Рисунок 4" descr="index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2027662" cy="2802632"/>
          </a:xfrm>
          <a:prstGeom prst="rect">
            <a:avLst/>
          </a:prstGeom>
        </p:spPr>
      </p:pic>
      <p:pic>
        <p:nvPicPr>
          <p:cNvPr id="6" name="Рисунок 5" descr="The Sons of the Pione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556792"/>
            <a:ext cx="4347653" cy="345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157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Gene Autry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52292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The Sons of the Pioneers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52292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 Condensed" pitchFamily="18" charset="0"/>
              </a:rPr>
              <a:t>Roy Rogers</a:t>
            </a:r>
            <a:endParaRPr lang="ru-RU" sz="2400" dirty="0"/>
          </a:p>
        </p:txBody>
      </p:sp>
      <p:pic>
        <p:nvPicPr>
          <p:cNvPr id="12" name="Рисунок 11" descr="1-roy-rogers-ca-1940s-everett.jpg"/>
          <p:cNvPicPr>
            <a:picLocks noChangeAspect="1"/>
          </p:cNvPicPr>
          <p:nvPr/>
        </p:nvPicPr>
        <p:blipFill>
          <a:blip r:embed="rId5" cstate="print"/>
          <a:srcRect r="8112"/>
          <a:stretch>
            <a:fillRect/>
          </a:stretch>
        </p:blipFill>
        <p:spPr>
          <a:xfrm>
            <a:off x="6829515" y="1916832"/>
            <a:ext cx="2134973" cy="2880320"/>
          </a:xfrm>
          <a:prstGeom prst="rect">
            <a:avLst/>
          </a:prstGeom>
        </p:spPr>
      </p:pic>
      <p:pic>
        <p:nvPicPr>
          <p:cNvPr id="16" name="Roy Rogers - Don't Fence Me 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83768" y="6093296"/>
            <a:ext cx="520824" cy="520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9832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 Condensed" pitchFamily="18" charset="0"/>
              </a:rPr>
              <a:t>Roy Rogers – Don’t Fence me in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 Condensed" pitchFamily="18" charset="0"/>
              </a:rPr>
              <a:t>New Country Music</a:t>
            </a:r>
            <a:endParaRPr lang="ru-RU" dirty="0"/>
          </a:p>
        </p:txBody>
      </p:sp>
      <p:pic>
        <p:nvPicPr>
          <p:cNvPr id="4" name="Рисунок 3" descr="dierks-bentley-riser-countrymusicis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3645024" cy="3645024"/>
          </a:xfrm>
          <a:prstGeom prst="rect">
            <a:avLst/>
          </a:prstGeom>
        </p:spPr>
      </p:pic>
      <p:pic>
        <p:nvPicPr>
          <p:cNvPr id="6" name="Рисунок 5" descr="s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3528392" cy="3528392"/>
          </a:xfrm>
          <a:prstGeom prst="rect">
            <a:avLst/>
          </a:prstGeom>
        </p:spPr>
      </p:pic>
      <p:pic>
        <p:nvPicPr>
          <p:cNvPr id="5" name="Рисунок 4" descr="imagest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645024"/>
            <a:ext cx="2376264" cy="2376264"/>
          </a:xfrm>
          <a:prstGeom prst="rect">
            <a:avLst/>
          </a:prstGeom>
        </p:spPr>
      </p:pic>
      <p:pic>
        <p:nvPicPr>
          <p:cNvPr id="7" name="Рисунок 6" descr="indexsx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356992"/>
            <a:ext cx="4752528" cy="3151134"/>
          </a:xfrm>
          <a:prstGeom prst="rect">
            <a:avLst/>
          </a:prstGeom>
        </p:spPr>
      </p:pic>
      <p:pic>
        <p:nvPicPr>
          <p:cNvPr id="3" name="Рисунок 2" descr="dhd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68960"/>
            <a:ext cx="2531740" cy="2454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155</Words>
  <Application>Microsoft Office PowerPoint</Application>
  <PresentationFormat>Экран (4:3)</PresentationFormat>
  <Paragraphs>41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Country Music</vt:lpstr>
      <vt:lpstr>It has roots in :</vt:lpstr>
      <vt:lpstr>Instruments:</vt:lpstr>
      <vt:lpstr>Слайд 4</vt:lpstr>
      <vt:lpstr>First commercial record - "Sallie Gooden" by fiddlist A.C. (Eck) Robertson (in 1922 )</vt:lpstr>
      <vt:lpstr>On 1st August , 1927 was recorded Jimmie Rodgers and the Carter Family</vt:lpstr>
      <vt:lpstr>Styles of country music:</vt:lpstr>
      <vt:lpstr>Cowboy songs or “Western music”</vt:lpstr>
      <vt:lpstr>New Country Music</vt:lpstr>
      <vt:lpstr>In the mid 1990s country western music was influenced on the creation of line dancing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Music</dc:title>
  <dc:creator>Lenovo</dc:creator>
  <cp:lastModifiedBy>Lenovo</cp:lastModifiedBy>
  <cp:revision>37</cp:revision>
  <dcterms:created xsi:type="dcterms:W3CDTF">2014-03-24T19:47:19Z</dcterms:created>
  <dcterms:modified xsi:type="dcterms:W3CDTF">2014-03-27T18:59:32Z</dcterms:modified>
</cp:coreProperties>
</file>