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1" r:id="rId5"/>
    <p:sldId id="263" r:id="rId6"/>
    <p:sldId id="264" r:id="rId7"/>
    <p:sldId id="265" r:id="rId8"/>
    <p:sldId id="271" r:id="rId9"/>
    <p:sldId id="266" r:id="rId10"/>
    <p:sldId id="268" r:id="rId11"/>
    <p:sldId id="272" r:id="rId12"/>
    <p:sldId id="269" r:id="rId13"/>
    <p:sldId id="270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1" r:id="rId22"/>
    <p:sldId id="280" r:id="rId23"/>
    <p:sldId id="283" r:id="rId24"/>
    <p:sldId id="282" r:id="rId25"/>
    <p:sldId id="285" r:id="rId26"/>
    <p:sldId id="284" r:id="rId27"/>
    <p:sldId id="287" r:id="rId28"/>
    <p:sldId id="286" r:id="rId29"/>
    <p:sldId id="289" r:id="rId30"/>
    <p:sldId id="288" r:id="rId31"/>
    <p:sldId id="290" r:id="rId32"/>
    <p:sldId id="291" r:id="rId33"/>
    <p:sldId id="292" r:id="rId34"/>
    <p:sldId id="293" r:id="rId35"/>
    <p:sldId id="295" r:id="rId36"/>
    <p:sldId id="294" r:id="rId37"/>
    <p:sldId id="297" r:id="rId38"/>
    <p:sldId id="296" r:id="rId39"/>
    <p:sldId id="298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36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F48E54F7-CBE8-4C39-A19D-25117930BA06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21BAE-CE7A-48F9-B718-9B9DB7EA0D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E54F7-CBE8-4C39-A19D-25117930BA06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21BAE-CE7A-48F9-B718-9B9DB7EA0D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E54F7-CBE8-4C39-A19D-25117930BA06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21BAE-CE7A-48F9-B718-9B9DB7EA0D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E54F7-CBE8-4C39-A19D-25117930BA06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21BAE-CE7A-48F9-B718-9B9DB7EA0D7A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E54F7-CBE8-4C39-A19D-25117930BA06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21BAE-CE7A-48F9-B718-9B9DB7EA0D7A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E54F7-CBE8-4C39-A19D-25117930BA06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21BAE-CE7A-48F9-B718-9B9DB7EA0D7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E54F7-CBE8-4C39-A19D-25117930BA06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21BAE-CE7A-48F9-B718-9B9DB7EA0D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E54F7-CBE8-4C39-A19D-25117930BA06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21BAE-CE7A-48F9-B718-9B9DB7EA0D7A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E54F7-CBE8-4C39-A19D-25117930BA06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21BAE-CE7A-48F9-B718-9B9DB7EA0D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E54F7-CBE8-4C39-A19D-25117930BA06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21BAE-CE7A-48F9-B718-9B9DB7EA0D7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E54F7-CBE8-4C39-A19D-25117930BA06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21BAE-CE7A-48F9-B718-9B9DB7EA0D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48E54F7-CBE8-4C39-A19D-25117930BA06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F421BAE-CE7A-48F9-B718-9B9DB7EA0D7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A%D1%83%D0%BF%D1%96%D0%B2%D0%BB%D1%8F_%D0%9B%D1%83%D1%97%D0%B7%D1%96%D0%B0%D0%BD%D0%B8" TargetMode="External"/><Relationship Id="rId2" Type="http://schemas.openxmlformats.org/officeDocument/2006/relationships/hyperlink" Target="http://uk.wikipedia.org/wiki/%D0%92%D1%96%D0%B9%D1%81%D1%8C%D0%BA%D0%BE%D0%B2%D0%B0_%D0%B0%D0%BA%D0%B0%D0%B4%D0%B5%D0%BC%D1%96%D1%8F_%D0%A1%D0%A8%D0%90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1809" TargetMode="External"/><Relationship Id="rId2" Type="http://schemas.openxmlformats.org/officeDocument/2006/relationships/hyperlink" Target="http://uk.wikipedia.org/wiki/%D0%94%D0%B6%D0%B5%D0%B9%D0%BC%D1%81_%D0%9C%D0%B5%D0%B4%D1%96%D1%81%D0%BE%D0%BD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gif"/><Relationship Id="rId4" Type="http://schemas.openxmlformats.org/officeDocument/2006/relationships/hyperlink" Target="http://uk.wikipedia.org/wiki/1817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0%D0%BD%D0%B3%D0%BB%D0%BE-%D0%B0%D0%BC%D0%B5%D1%80%D0%B8%D0%BA%D0%B0%D0%BD%D1%81%D1%8C%D0%BA%D0%B0_%D0%B2%D1%96%D0%B9%D0%BD%D0%B0_1812-1815" TargetMode="External"/><Relationship Id="rId2" Type="http://schemas.openxmlformats.org/officeDocument/2006/relationships/hyperlink" Target="http://uk.wikipedia.org/wiki/%D0%9A%D0%BE%D0%BD%D1%81%D1%82%D0%B8%D1%82%D1%83%D1%86%D1%96%D1%8F_%D0%A1%D0%A8%D0%9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k.wikipedia.org/wiki/%D0%A4%D0%B5%D0%B4%D0%B5%D1%80%D0%B0%D0%BB%D1%96%D1%81%D1%82%D1%81%D1%8C%D0%BA%D0%B0_%D0%BF%D0%B0%D1%80%D1%82%D1%96%D1%8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1841" TargetMode="External"/><Relationship Id="rId2" Type="http://schemas.openxmlformats.org/officeDocument/2006/relationships/hyperlink" Target="http://uk.wikipedia.org/wiki/%D0%94%D0%B6%D0%BE%D0%BD_%D0%A2%D0%B0%D0%B9%D0%BB%D0%B5%D1%8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uk.wikipedia.org/wiki/1845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uk.wikipedia.org/wiki/%D0%9A%D0%BE%D0%BD%D0%B3%D1%80%D0%B5%D1%81_%D0%A1%D0%A8%D0%90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1861" TargetMode="External"/><Relationship Id="rId2" Type="http://schemas.openxmlformats.org/officeDocument/2006/relationships/hyperlink" Target="http://uk.wikipedia.org/wiki/%D0%90%D0%B2%D1%80%D0%B0%D0%B0%D0%BC_%D0%9B%D1%96%D0%BD%D0%BA%D0%BE%D0%BB%D1%8C%D0%BD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hyperlink" Target="http://uk.wikipedia.org/wiki/1865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0%D0%BA%D1%82_%D0%BF%D1%80%D0%BE_%D0%B3%D0%BE%D0%BC%D1%81%D1%82%D0%B5%D0%B4%D0%B8" TargetMode="External"/><Relationship Id="rId2" Type="http://schemas.openxmlformats.org/officeDocument/2006/relationships/hyperlink" Target="http://uk.wikipedia.org/wiki/%D0%9F%D1%80%D0%BE%D0%BA%D0%BB%D0%B0%D0%BC%D0%B0%D1%86%D1%96%D1%8F_%D0%BF%D1%80%D0%BE_%D0%B7%D0%B2%D1%96%D0%BB%D1%8C%D0%BD%D0%B5%D0%BD%D0%BD%D1%8F_%D1%80%D0%B0%D0%B1%D1%96%D0%B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k.wikipedia.org/wiki/%D0%94%D0%B6%D0%BE%D0%BD_%D0%91%D1%83%D1%82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1901" TargetMode="External"/><Relationship Id="rId2" Type="http://schemas.openxmlformats.org/officeDocument/2006/relationships/hyperlink" Target="http://uk.wikipedia.org/wiki/%D0%A2%D0%B5%D0%BE%D0%B4%D0%BE%D1%80_%D0%A0%D1%83%D0%B7%D0%B2%D0%B5%D0%BB%D1%8C%D1%82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gif"/><Relationship Id="rId4" Type="http://schemas.openxmlformats.org/officeDocument/2006/relationships/hyperlink" Target="http://uk.wikipedia.org/wiki/1909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F%D0%BE%D0%BB%D1%96%D1%82%D0%B8%D0%BA%D0%B0_%D0%B2%D0%B5%D0%BB%D0%B8%D0%BA%D0%BE%D0%B3%D0%BE_%D0%BA%D0%B8%D0%B9%D0%BA%D0%B0" TargetMode="External"/><Relationship Id="rId2" Type="http://schemas.openxmlformats.org/officeDocument/2006/relationships/hyperlink" Target="http://uk.wikipedia.org/wiki/%D0%9D%D0%BE%D0%B1%D0%B5%D0%BB%D1%96%D0%B2%D1%81%D1%8C%D0%BA%D0%B0_%D0%BF%D1%80%D0%B5%D0%BC%D1%96%D1%8F_%D0%BC%D0%B8%D1%80%D1%83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1913" TargetMode="External"/><Relationship Id="rId2" Type="http://schemas.openxmlformats.org/officeDocument/2006/relationships/hyperlink" Target="http://uk.wikipedia.org/wiki/%D0%92%D1%83%D0%B4%D1%80%D0%BE_%D0%92%D1%96%D0%BB%D1%8C%D1%81%D0%BE%D0%BD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hyperlink" Target="http://uk.wikipedia.org/wiki/192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0%D0%BD%D0%B3%D0%BB%D1%96%D0%B9%D1%81%D1%8C%D0%BA%D0%B0_%D0%BC%D0%BE%D0%B2%D0%B0" TargetMode="External"/><Relationship Id="rId2" Type="http://schemas.openxmlformats.org/officeDocument/2006/relationships/hyperlink" Target="http://uk.wikipedia.org/wiki/%D0%9F%D1%80%D0%B5%D0%B7%D0%B8%D0%B4%D0%B5%D0%BD%D1%82_%D0%A1%D0%A8%D0%9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k.wikipedia.org/wiki/%D0%92%D1%96%D1%86%D0%B5-%D0%BF%D1%80%D0%B5%D0%B7%D0%B8%D0%B4%D0%B5%D0%BD%D1%82_%D0%A1%D0%A8%D0%90" TargetMode="External"/><Relationship Id="rId4" Type="http://schemas.openxmlformats.org/officeDocument/2006/relationships/hyperlink" Target="http://uk.wikipedia.org/wiki/1789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7%D0%BE%D1%82%D0%B8%D1%80%D0%BD%D0%B0%D0%B4%D1%86%D1%8F%D1%82%D1%8C_%D0%BF%D1%83%D0%BD%D0%BA%D1%82%D1%96%D0%B2_%D0%92%D1%96%D0%BB%D1%8C%D1%81%D0%BE%D0%BD%D0%B0" TargetMode="External"/><Relationship Id="rId7" Type="http://schemas.openxmlformats.org/officeDocument/2006/relationships/hyperlink" Target="http://uk.wikipedia.org/wiki/%D0%92%D1%96%D1%81%D1%96%D0%BC%D0%BD%D0%B0%D0%B4%D1%86%D1%8F%D1%82%D0%B0_%D0%BF%D0%BE%D0%BF%D1%80%D0%B0%D0%B2%D0%BA%D0%B0_%D0%B4%D0%BE_%D0%9A%D0%BE%D0%BD%D1%81%D1%82%D0%B8%D1%82%D1%83%D1%86%D1%96%D1%97_%D0%A1%D0%A8%D0%90" TargetMode="External"/><Relationship Id="rId2" Type="http://schemas.openxmlformats.org/officeDocument/2006/relationships/hyperlink" Target="http://uk.wikipedia.org/wiki/%D0%9F%D0%B5%D1%80%D1%88%D0%B0_%D1%81%D0%B2%D1%96%D1%82%D0%BE%D0%B2%D0%B0_%D0%B2%D1%96%D0%B9%D0%BD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4%D0%B5%D0%B4%D0%B5%D1%80%D0%B0%D0%BB%D1%8C%D0%BD%D0%B0_%D1%80%D0%B5%D0%B7%D0%B5%D1%80%D0%B2%D0%BD%D0%B0_%D1%81%D0%B8%D1%81%D1%82%D0%B5%D0%BC%D0%B0" TargetMode="External"/><Relationship Id="rId5" Type="http://schemas.openxmlformats.org/officeDocument/2006/relationships/hyperlink" Target="http://uk.wikipedia.org/wiki/%D0%9B%D1%96%D0%B3%D0%B0_%D0%9D%D0%B0%D1%86%D1%96%D0%B9" TargetMode="External"/><Relationship Id="rId4" Type="http://schemas.openxmlformats.org/officeDocument/2006/relationships/hyperlink" Target="http://uk.wikipedia.org/wiki/%D0%9F%D0%B0%D1%80%D0%B8%D0%B7%D1%8C%D0%BA%D0%B0_%D0%BC%D0%B8%D1%80%D0%BD%D0%B0_%D0%BA%D0%BE%D0%BD%D1%84%D0%B5%D1%80%D0%B5%D0%BD%D1%86%D1%96%D1%8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1945" TargetMode="External"/><Relationship Id="rId2" Type="http://schemas.openxmlformats.org/officeDocument/2006/relationships/hyperlink" Target="http://uk.wikipedia.org/wiki/%D0%93%D0%B0%D1%80%D1%80%D1%96_%D0%A2%D1%80%D1%83%D0%BC%D0%B5%D0%BD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hyperlink" Target="http://uk.wikipedia.org/wiki/1953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4%D0%BE%D0%BA%D1%82%D1%80%D0%B8%D0%BD%D0%B0_%D0%A2%D1%80%D1%83%D0%BC%D0%B5%D0%BD%D0%B0" TargetMode="External"/><Relationship Id="rId7" Type="http://schemas.openxmlformats.org/officeDocument/2006/relationships/hyperlink" Target="http://uk.wikipedia.org/wiki/%D0%9A%D0%BE%D1%80%D0%B5%D0%B9%D1%81%D1%8C%D0%BA%D0%B0_%D0%B2%D1%96%D0%B9%D0%BD%D0%B0" TargetMode="External"/><Relationship Id="rId2" Type="http://schemas.openxmlformats.org/officeDocument/2006/relationships/hyperlink" Target="http://uk.wikipedia.org/wiki/%D0%AF%D0%B4%D0%B5%D1%80%D0%BD%D0%B5_%D0%B1%D0%BE%D0%BC%D0%B1%D0%B0%D1%80%D0%B4%D1%83%D0%B2%D0%B0%D0%BD%D0%BD%D1%8F_%D0%A5%D1%96%D1%80%D0%BE%D1%81%D1%96%D0%BC%D0%B8_%D1%96_%D0%9D%D0%B0%D2%91%D0%B0%D1%81%D0%B0%D0%BA%D1%9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F%D0%BB%D0%B0%D0%BD_%D0%9C%D0%B0%D1%80%D1%88%D0%B0%D0%BB%D0%BB%D0%B0" TargetMode="External"/><Relationship Id="rId5" Type="http://schemas.openxmlformats.org/officeDocument/2006/relationships/hyperlink" Target="http://uk.wikipedia.org/wiki/%D0%A5%D0%BE%D0%BB%D0%BE%D0%B4%D0%BD%D0%B0_%D0%B2%D1%96%D0%B9%D0%BD%D0%B0" TargetMode="External"/><Relationship Id="rId4" Type="http://schemas.openxmlformats.org/officeDocument/2006/relationships/hyperlink" Target="http://uk.wikipedia.org/wiki/%D0%9D%D0%90%D0%A2%D0%9E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1953" TargetMode="External"/><Relationship Id="rId2" Type="http://schemas.openxmlformats.org/officeDocument/2006/relationships/hyperlink" Target="http://uk.wikipedia.org/wiki/%D0%94%D1%83%D0%B0%D0%B9%D1%82_%D0%95%D0%B9%D0%B7%D0%B5%D0%BD%D1%85%D0%B0%D1%83%D0%B5%D1%80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hyperlink" Target="http://uk.wikipedia.org/wiki/1961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1961" TargetMode="External"/><Relationship Id="rId2" Type="http://schemas.openxmlformats.org/officeDocument/2006/relationships/hyperlink" Target="http://uk.wikipedia.org/wiki/%D0%94%D0%B6%D0%BE%D0%BD_%D0%A4%D1%96%D1%82%D1%86%D0%B4%D0%B6%D0%B5%D1%80%D0%B0%D0%BB%D1%8C%D0%B4_%D0%9A%D0%B5%D0%BD%D0%BD%D0%B5%D0%B4%D1%96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hyperlink" Target="http://uk.wikipedia.org/wiki/1963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A%D0%BE%D1%81%D0%BC%D1%96%D1%87%D0%BD%D0%B0_%D0%BF%D1%80%D0%BE%D0%B3%D1%80%D0%B0%D0%BC%D0%B0_%C2%AB%D0%90%D0%BF%D0%BE%D0%BB%D0%BB%D0%BE%D0%BD%C2%BB" TargetMode="External"/><Relationship Id="rId2" Type="http://schemas.openxmlformats.org/officeDocument/2006/relationships/hyperlink" Target="http://uk.wikipedia.org/wiki/%D0%9A%D0%B0%D1%80%D0%B8%D0%B1%D1%81%D1%8C%D0%BA%D0%B0_%D0%BA%D1%80%D0%B8%D0%B7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B%D1%96_%D0%93%D0%B0%D1%80%D0%B2%D1%96_%D0%9E%D1%81%D0%B2%D0%B0%D0%BB%D1%8C%D0%B4" TargetMode="External"/><Relationship Id="rId5" Type="http://schemas.openxmlformats.org/officeDocument/2006/relationships/hyperlink" Target="http://uk.wikipedia.org/wiki/%D0%A3%D0%B1%D0%B8%D0%B2%D1%81%D1%82%D0%B2%D0%BE_%D0%94%D0%B6%D0%BE%D0%BD%D0%B0_%D0%9A%D0%B5%D0%BD%D0%BD%D0%B5%D0%B4%D1%96" TargetMode="External"/><Relationship Id="rId4" Type="http://schemas.openxmlformats.org/officeDocument/2006/relationships/hyperlink" Target="http://uk.wikipedia.org/wiki/%D0%9C%D1%96%D1%81%D1%8F%D1%86%D1%8C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1977" TargetMode="External"/><Relationship Id="rId2" Type="http://schemas.openxmlformats.org/officeDocument/2006/relationships/hyperlink" Target="http://uk.wikipedia.org/wiki/%D0%94%D0%B6%D0%B8%D0%BC%D0%BC%D1%96_%D0%9A%D0%B0%D1%80%D1%82%D0%B5%D1%80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hyperlink" Target="http://uk.wikipedia.org/wiki/1981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0%D1%84%D0%B3%D0%B0%D0%BD%D1%96%D1%81%D1%82%D0%B0%D0%BD" TargetMode="External"/><Relationship Id="rId2" Type="http://schemas.openxmlformats.org/officeDocument/2006/relationships/hyperlink" Target="http://uk.wikipedia.org/wiki/%D0%92%D1%96%D0%B9%D0%BD%D0%B0_%D0%B2_%D0%90%D1%84%D0%B3%D0%B0%D0%BD%D1%96%D1%81%D1%82%D0%B0%D0%BD%D1%96_1979%E2%80%94198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F%D0%B5%D1%80%D1%81%D1%8C%D0%BA%D0%B0_%D0%B7%D0%B0%D1%82%D0%BE%D0%BA%D0%B0" TargetMode="External"/><Relationship Id="rId5" Type="http://schemas.openxmlformats.org/officeDocument/2006/relationships/hyperlink" Target="http://uk.wikipedia.org/wiki/%D0%94%D0%BE%D0%BA%D1%82%D1%80%D0%B8%D0%BD%D0%B0_%D0%9A%D0%B0%D1%80%D1%82%D0%B5%D1%80%D0%B0" TargetMode="External"/><Relationship Id="rId4" Type="http://schemas.openxmlformats.org/officeDocument/2006/relationships/hyperlink" Target="http://uk.wikipedia.org/wiki/%D0%9B%D1%96%D1%82%D0%BD%D1%96_%D0%9E%D0%BB%D1%96%D0%BC%D0%BF%D1%96%D0%B9%D1%81%D1%8C%D0%BA%D1%96_%D1%96%D0%B3%D1%80%D0%B8_1980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1981" TargetMode="External"/><Relationship Id="rId2" Type="http://schemas.openxmlformats.org/officeDocument/2006/relationships/hyperlink" Target="http://uk.wikipedia.org/wiki/%D0%A0%D0%BE%D0%BD%D0%B0%D0%BB%D1%8C%D0%B4_%D0%A0%D0%B5%D0%B9%D0%B3%D0%B0%D0%BD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hyperlink" Target="http://uk.wikipedia.org/wiki/1989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4%D1%80%D0%B0%D0%BD%D0%BA%D0%BB%D1%96%D0%BD_%D0%94%D0%B5%D0%BB%D0%B0%D0%BD%D0%BE_%D0%A0%D1%83%D0%B7%D0%B2%D0%B5%D0%BB%D1%8C%D1%82" TargetMode="External"/><Relationship Id="rId3" Type="http://schemas.openxmlformats.org/officeDocument/2006/relationships/hyperlink" Target="http://uk.wikipedia.org/wiki/%D0%91%D0%B0%D1%80%D0%B0%D0%BA_%D0%9E%D0%B1%D0%B0%D0%BC%D0%B0" TargetMode="External"/><Relationship Id="rId7" Type="http://schemas.openxmlformats.org/officeDocument/2006/relationships/hyperlink" Target="http://uk.wikipedia.org/wiki/%D0%A2%D0%B5%D0%BE%D0%B4%D0%BE%D1%80_%D0%A0%D1%83%D0%B7%D0%B2%D0%B5%D0%BB%D1%8C%D1%82" TargetMode="External"/><Relationship Id="rId2" Type="http://schemas.openxmlformats.org/officeDocument/2006/relationships/hyperlink" Target="http://uk.wikipedia.org/wiki/%D0%94%D0%B6%D0%BE%D1%80%D0%B4%D0%B6_%D0%92%D0%B0%D1%88%D0%B8%D0%BD%D0%B3%D1%82%D0%BE%D0%BD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uk.wikipedia.org/wiki/%D0%A0%D0%BE%D0%BD%D0%B0%D0%BB%D1%8C%D0%B4_%D0%A0%D0%B5%D0%B9%D0%B3%D0%B0%D0%BD" TargetMode="External"/><Relationship Id="rId5" Type="http://schemas.openxmlformats.org/officeDocument/2006/relationships/hyperlink" Target="http://uk.wikipedia.org/wiki/%D0%93%D1%80%D0%BE%D0%B2%D0%B5%D1%80_%D0%9A%D0%BB%D1%96%D0%B2%D0%BB%D0%B5%D0%BD%D0%B4" TargetMode="External"/><Relationship Id="rId4" Type="http://schemas.openxmlformats.org/officeDocument/2006/relationships/hyperlink" Target="http://uk.wikipedia.org/wiki/2009" TargetMode="External"/><Relationship Id="rId9" Type="http://schemas.openxmlformats.org/officeDocument/2006/relationships/hyperlink" Target="http://uk.wikipedia.org/wiki/%D0%94%D0%B2%D0%B0%D0%B4%D1%86%D1%8F%D1%82%D1%8C_%D0%B4%D1%80%D1%83%D0%B3%D0%B0_%D0%BF%D0%BE%D0%BF%D1%80%D0%B0%D0%B2%D0%BA%D0%B0_%D0%B4%D0%BE_%D0%9A%D0%BE%D0%BD%D1%81%D1%82%D0%B8%D1%82%D1%83%D1%86%D1%96%D1%97_%D0%A1%D0%A8%D0%90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3%D0%BE%D1%80%D0%B1%D0%B0%D1%87%D0%BE%D0%B2_%D0%9C%D0%B8%D1%85%D0%B0%D0%B9%D0%BB%D0%BE_%D0%A1%D0%B5%D1%80%D0%B3%D1%96%D0%B9%D0%BE%D0%B2%D0%B8%D1%87" TargetMode="External"/><Relationship Id="rId2" Type="http://schemas.openxmlformats.org/officeDocument/2006/relationships/hyperlink" Target="http://uk.wikipedia.org/wiki/%D0%A0%D0%B5%D0%B9%D0%B3%D0%B0%D0%BD%D0%BE%D0%BC%D1%96%D0%BA%D0%B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k.wikipedia.org/wiki/%D0%86%D1%80%D0%B0%D0%BD" TargetMode="External"/><Relationship Id="rId4" Type="http://schemas.openxmlformats.org/officeDocument/2006/relationships/hyperlink" Target="http://uk.wikipedia.org/wiki/%D0%86%D1%80%D0%B0%D0%BD-%D0%BA%D0%BE%D0%BD%D1%82%D1%80%D0%B0%D1%81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1989" TargetMode="External"/><Relationship Id="rId2" Type="http://schemas.openxmlformats.org/officeDocument/2006/relationships/hyperlink" Target="http://uk.wikipedia.org/wiki/%D0%94%D0%B6%D0%BE%D1%80%D0%B4%D0%B6_%D0%93%D0%B5%D1%80%D0%B1%D0%B5%D1%80%D1%82_%D0%92%D0%BE%D0%BA%D0%B5%D1%80_%D0%91%D1%83%D1%8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hyperlink" Target="http://uk.wikipedia.org/wiki/1993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2%D1%82%D0%BE%D1%80%D0%B3%D0%BD%D0%B5%D0%BD%D0%BD%D1%8F_%D0%A1%D0%A8%D0%90_%D0%B2_%D0%9F%D0%B0%D0%BD%D0%B0%D0%BC%D1%83_(1989)" TargetMode="External"/><Relationship Id="rId2" Type="http://schemas.openxmlformats.org/officeDocument/2006/relationships/hyperlink" Target="http://uk.wikipedia.org/wiki/%D0%92%D1%96%D0%B9%D0%BD%D0%B0_%D0%B2_%D0%9F%D0%B5%D1%80%D1%81%D1%8C%D0%BA%D1%96%D0%B9_%D0%B7%D0%B0%D1%82%D0%BE%D1%86%D1%9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k.wikipedia.org/wiki/%D0%92%D0%BE%D0%B7%D0%B7%27%D1%94%D0%B4%D0%BD%D0%B0%D0%BD%D0%BD%D1%8F_%D0%9D%D1%96%D0%BC%D0%B5%D1%87%D1%87%D0%B8%D0%BD%D0%B8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1993" TargetMode="External"/><Relationship Id="rId2" Type="http://schemas.openxmlformats.org/officeDocument/2006/relationships/hyperlink" Target="http://uk.wikipedia.org/wiki/%D0%91%D1%96%D0%BB%D0%BB_%D0%9A%D0%BB%D1%96%D0%BD%D1%82%D0%BE%D0%BD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hyperlink" Target="http://uk.wikipedia.org/wiki/2001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E%D0%BF%D0%B5%D1%80%D0%B0%D1%86%D1%96%D1%8F_%D0%9D%D0%90%D0%A2%D0%9E_%D0%B2_%D0%91%D0%BE%D1%81%D0%BD%D1%96%D1%97_%D1%82%D0%B0_%D0%93%D0%B5%D1%80%D1%86%D0%B5%D0%B3%D0%BE%D0%B2%D0%B8%D0%BD%D1%96_(1995)" TargetMode="External"/><Relationship Id="rId2" Type="http://schemas.openxmlformats.org/officeDocument/2006/relationships/hyperlink" Target="http://uk.wikipedia.org/wiki/%D0%AE%D0%B3%D0%BE%D1%81%D0%BB%D0%B0%D0%B2%D1%81%D1%8C%D0%BA%D1%96_%D0%B2%D1%96%D0%B9%D0%BD%D0%B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k.wikipedia.org/wiki/%D0%9C%D0%BE%D0%BD%D1%96%D0%BA%D0%B0_%D0%9B%D0%B5%D0%B2%D1%96%D0%BD%D1%81%D0%BA%D1%96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2001" TargetMode="External"/><Relationship Id="rId2" Type="http://schemas.openxmlformats.org/officeDocument/2006/relationships/hyperlink" Target="http://uk.wikipedia.org/wiki/%D0%94%D0%B6%D0%BE%D1%80%D0%B4%D0%B6_%D0%92%D0%BE%D0%BA%D0%B5%D1%80_%D0%91%D1%83%D1%88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hyperlink" Target="http://uk.wikipedia.org/wiki/2009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2%D1%96%D0%B9%D0%BD%D0%B0_%D0%BF%D1%80%D0%BE%D1%82%D0%B8_%D1%82%D0%B5%D1%80%D0%BE%D1%80%D0%B8%D0%B7%D0%BC%D1%83" TargetMode="External"/><Relationship Id="rId2" Type="http://schemas.openxmlformats.org/officeDocument/2006/relationships/hyperlink" Target="http://uk.wikipedia.org/wiki/%D0%A2%D0%B5%D1%80%D0%BE%D1%80%D0%B8%D1%81%D1%82%D0%B8%D1%87%D0%BD%D0%B8%D0%B9_%D0%B0%D0%BA%D1%82_11_%D0%B2%D0%B5%D1%80%D0%B5%D1%81%D0%BD%D1%8F_2001_%D1%80%D0%BE%D0%BA%D1%8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3%D1%80%D0%B0%D0%B3%D0%B0%D0%BD_%D0%9A%D0%B0%D1%82%D1%80%D1%96%D0%BD%D0%B0" TargetMode="External"/><Relationship Id="rId5" Type="http://schemas.openxmlformats.org/officeDocument/2006/relationships/hyperlink" Target="http://uk.wikipedia.org/wiki/%D0%92%D1%96%D0%B9%D0%BD%D0%B0_%D0%B2_%D0%90%D1%84%D0%B3%D0%B0%D0%BD%D1%96%D1%81%D1%82%D0%B0%D0%BD%D1%96_(%D0%B7_2001)" TargetMode="External"/><Relationship Id="rId4" Type="http://schemas.openxmlformats.org/officeDocument/2006/relationships/hyperlink" Target="http://uk.wikipedia.org/wiki/%D0%92%D1%96%D0%B9%D0%BD%D0%B0_%D0%B2_%D0%86%D1%80%D0%B0%D0%BA%D1%83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uk.wikipedia.org/wiki/%D0%91%D0%B0%D1%80%D0%B0%D0%BA_%D0%9E%D0%B1%D0%B0%D0%BC%D0%B0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5%D0%B4%D0%B2%D0%B0%D1%80%D0%B4_%D0%A1%D0%BD%D0%BE%D1%83%D0%B4%D0%B5%D0%BD" TargetMode="External"/><Relationship Id="rId3" Type="http://schemas.openxmlformats.org/officeDocument/2006/relationships/hyperlink" Target="http://uk.wikipedia.org/wiki/%D0%A0%D0%B5%D1%84%D0%BE%D1%80%D0%BC%D0%B0_%D0%BE%D1%85%D0%BE%D1%80%D0%BE%D0%BD%D0%B8_%D0%B7%D0%B4%D0%BE%D1%80%D0%BE%D0%B2%27%D1%8F_%D1%82%D0%B0_%D0%B7%D0%B0%D1%85%D0%B8%D1%81%D1%82%D1%83_%D0%BF%D0%B0%D1%86%D1%96%D1%94%D0%BD%D1%82%D1%96%D0%B2_%D1%83_%D0%A1%D0%A8%D0%90" TargetMode="External"/><Relationship Id="rId7" Type="http://schemas.openxmlformats.org/officeDocument/2006/relationships/hyperlink" Target="http://uk.wikipedia.org/w/index.php?title=%D0%92%D0%B8%D0%BA%D1%80%D0%B8%D1%82%D1%82%D1%8F_%D0%BC%D0%B0%D1%81%D0%BE%D0%B2%D0%BE%D0%B3%D0%BE_%D1%81%D1%82%D0%B5%D0%B6%D0%B5%D0%BD%D0%BD%D1%8F_(%D0%B7_2013)&amp;action=edit&amp;redlink=1" TargetMode="External"/><Relationship Id="rId2" Type="http://schemas.openxmlformats.org/officeDocument/2006/relationships/hyperlink" Target="http://uk.wikipedia.org/wiki/%D0%9D%D0%BE%D0%B1%D0%B5%D0%BB%D1%96%D0%B2%D1%81%D1%8C%D0%BA%D0%B0_%D0%BF%D1%80%D0%B5%D0%BC%D1%96%D1%8F_%D0%BC%D0%B8%D1%80%D1%8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3%D1%81%D0%B0%D0%BC%D0%B0_%D0%B1%D0%B5%D0%BD_%D0%9B%D0%B0%D0%B4%D0%B5%D0%BD" TargetMode="External"/><Relationship Id="rId5" Type="http://schemas.openxmlformats.org/officeDocument/2006/relationships/hyperlink" Target="http://uk.wikipedia.org/wiki/%D0%90%D0%BB%D1%8C-%D0%9A%D0%B0%D1%97%D0%B4%D0%B0" TargetMode="External"/><Relationship Id="rId10" Type="http://schemas.openxmlformats.org/officeDocument/2006/relationships/hyperlink" Target="http://uk.wikipedia.org/wiki/%D0%9F%D1%80%D0%B8%D0%BF%D0%B8%D0%BD%D0%B5%D0%BD%D0%BD%D1%8F_%D1%80%D0%BE%D0%B1%D0%BE%D1%82%D0%B8_%D1%83%D1%80%D1%8F%D0%B4%D1%83_%D0%A1%D0%A8%D0%90_(2013)" TargetMode="External"/><Relationship Id="rId4" Type="http://schemas.openxmlformats.org/officeDocument/2006/relationships/hyperlink" Target="http://uk.wikipedia.org/wiki/%D0%A1%D0%BC%D0%B5%D1%80%D1%82%D1%8C_%D0%A3%D1%81%D0%B0%D0%BC%D0%B8_%D0%B1%D0%B5%D0%BD_%D0%9B%D0%B0%D0%B4%D0%B5%D0%BD%D0%B0" TargetMode="External"/><Relationship Id="rId9" Type="http://schemas.openxmlformats.org/officeDocument/2006/relationships/hyperlink" Target="http://uk.wikipedia.org/wiki/%D0%90%D0%9D%D0%91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0%D0%B2%D1%80%D0%B0%D0%B0%D0%BC_%D0%9B%D1%96%D0%BD%D0%BA%D0%BE%D0%BB%D1%8C%D0%BD" TargetMode="External"/><Relationship Id="rId13" Type="http://schemas.openxmlformats.org/officeDocument/2006/relationships/hyperlink" Target="http://uk.wikipedia.org/wiki/%D0%A1%D0%BF%D0%B8%D1%81%D0%BE%D0%BA_%D0%BF%D1%80%D0%B5%D0%B7%D0%B8%D0%B4%D0%B5%D0%BD%D1%82%D1%96%D0%B2_%D0%A1%D0%A8%D0%90#cite_note-9" TargetMode="External"/><Relationship Id="rId3" Type="http://schemas.openxmlformats.org/officeDocument/2006/relationships/hyperlink" Target="http://uk.wikipedia.org/wiki/%D0%A4%D1%80%D0%B0%D0%BD%D0%BA%D0%BB%D1%96%D0%BD_%D0%94%D0%B5%D0%BB%D0%B0%D0%BD%D0%BE_%D0%A0%D1%83%D0%B7%D0%B2%D0%B5%D0%BB%D1%8C%D1%82" TargetMode="External"/><Relationship Id="rId7" Type="http://schemas.openxmlformats.org/officeDocument/2006/relationships/hyperlink" Target="http://uk.wikipedia.org/wiki/%D0%92%D0%BE%D1%80%D1%80%D0%B5%D0%BD_%D0%93%D0%B0%D1%80%D0%B4%D1%96%D0%BD%D0%B3" TargetMode="External"/><Relationship Id="rId12" Type="http://schemas.openxmlformats.org/officeDocument/2006/relationships/hyperlink" Target="http://uk.wikipedia.org/wiki/%D0%A0%D1%96%D1%87%D0%B0%D1%80%D0%B4_%D0%9D%D1%96%D0%BA%D1%81%D0%BE%D0%BD" TargetMode="External"/><Relationship Id="rId2" Type="http://schemas.openxmlformats.org/officeDocument/2006/relationships/hyperlink" Target="http://uk.wikipedia.org/wiki/%D0%92%D1%96%D0%BB%D1%8C%D1%8F%D0%BC_%D0%93%D0%B5%D0%BD%D1%80%D1%96_%D0%93%D0%B0%D1%80%D1%80%D1%96%D1%81%D0%BE%D0%B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7%D0%B0%D0%BA%D0%B0%D1%80%D1%96_%D0%A2%D0%B5%D0%B9%D0%BB%D0%BE%D1%80" TargetMode="External"/><Relationship Id="rId11" Type="http://schemas.openxmlformats.org/officeDocument/2006/relationships/hyperlink" Target="http://uk.wikipedia.org/wiki/%D0%A1%D0%BF%D0%B8%D1%81%D0%BE%D0%BA_%D0%BF%D1%80%D0%B5%D0%B7%D0%B8%D0%B4%D0%B5%D0%BD%D1%82%D1%96%D0%B2_%D0%A1%D0%A8%D0%90#cite_note-8" TargetMode="External"/><Relationship Id="rId5" Type="http://schemas.openxmlformats.org/officeDocument/2006/relationships/hyperlink" Target="http://uk.wikipedia.org/wiki/%D0%91%D0%B0%D1%80%D0%B0%D0%BA_%D0%9E%D0%B1%D0%B0%D0%BC%D0%B0" TargetMode="External"/><Relationship Id="rId10" Type="http://schemas.openxmlformats.org/officeDocument/2006/relationships/hyperlink" Target="http://uk.wikipedia.org/wiki/%D0%92%D1%96%D0%BB%D1%8C%D1%8F%D0%BC_%D0%9C%D0%B0%D0%BA-%D0%9A%D1%96%D0%BD%D0%BB%D1%96" TargetMode="External"/><Relationship Id="rId4" Type="http://schemas.openxmlformats.org/officeDocument/2006/relationships/hyperlink" Target="http://uk.wikipedia.org/wiki/%D0%94%D0%B6%D0%BE%D0%BD_%D0%A4%D1%96%D1%82%D1%86%D0%B4%D0%B6%D0%B5%D1%80%D0%B0%D0%BB%D1%8C%D0%B4_%D0%9A%D0%B5%D0%BD%D0%BD%D0%B5%D0%B4%D1%96" TargetMode="External"/><Relationship Id="rId9" Type="http://schemas.openxmlformats.org/officeDocument/2006/relationships/hyperlink" Target="http://uk.wikipedia.org/wiki/%D0%94%D0%B6%D0%B5%D0%B9%D0%BC%D1%81_%D0%93%D0%B0%D1%80%D1%84%D1%96%D0%BB%D0%B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1797" TargetMode="External"/><Relationship Id="rId2" Type="http://schemas.openxmlformats.org/officeDocument/2006/relationships/hyperlink" Target="http://uk.wikipedia.org/wiki/1789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/index.php?title=%D0%A4%D1%96%D0%BB%D0%B0%D0%B4%D0%B5%D0%BB%D1%8C%D1%84%D1%96%D0%B9%D1%81%D1%8C%D0%BA%D0%B8%D0%B9_%D0%BA%D0%BE%D0%BD%D0%B2%D0%B5%D0%BD%D1%82&amp;action=edit&amp;redlink=1" TargetMode="External"/><Relationship Id="rId2" Type="http://schemas.openxmlformats.org/officeDocument/2006/relationships/hyperlink" Target="http://uk.wikipedia.org/wiki/%D0%9A%D0%BE%D0%BD%D1%82%D0%B8%D0%BD%D0%B5%D0%BD%D1%82%D0%B0%D0%BB%D1%8C%D0%BD%D0%B0_%D0%B0%D1%80%D0%BC%D1%96%D1%8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k.wikipedia.org/w/index.php?title=%D0%9F%D0%BE%D0%B2%D1%81%D1%82%D0%B0%D0%BD%D0%BD%D1%8F_%D0%B2%D1%96%D1%81%D0%BA%D1%96&amp;action=edit&amp;redlink=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1797" TargetMode="External"/><Relationship Id="rId2" Type="http://schemas.openxmlformats.org/officeDocument/2006/relationships/hyperlink" Target="http://uk.wikipedia.org/wiki/%D0%94%D0%B6%D0%BE%D0%BD_%D0%90%D0%B4%D0%B0%D0%BC%D1%81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hyperlink" Target="http://uk.wikipedia.org/wiki/180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F%D0%B0%D1%80%D0%B8%D0%B7%D1%8C%D0%BA%D0%B8%D0%B9_%D0%B4%D0%BE%D0%B3%D0%BE%D0%B2%D1%96%D1%80_1783" TargetMode="External"/><Relationship Id="rId7" Type="http://schemas.openxmlformats.org/officeDocument/2006/relationships/hyperlink" Target="http://uk.wikipedia.org/wiki/%D0%91%D1%96%D0%BB%D0%B8%D0%B9_%D0%B4%D1%96%D0%BC" TargetMode="External"/><Relationship Id="rId2" Type="http://schemas.openxmlformats.org/officeDocument/2006/relationships/hyperlink" Target="http://uk.wikipedia.org/wiki/%D0%94%D0%B5%D0%BA%D0%BB%D0%B0%D1%80%D0%B0%D1%86%D1%96%D1%8F_%D0%BD%D0%B5%D0%B7%D0%B0%D0%BB%D0%B5%D0%B6%D0%BD%D0%BE%D1%81%D1%82%D1%96_%D0%A1%D0%A8%D0%9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1%D0%BF%D1%80%D0%B0%D0%B2%D0%B0_XYZ" TargetMode="External"/><Relationship Id="rId5" Type="http://schemas.openxmlformats.org/officeDocument/2006/relationships/hyperlink" Target="http://uk.wikipedia.org/wiki/%D0%A4%D1%80%D0%B0%D0%BD%D1%86%D1%96%D1%8F" TargetMode="External"/><Relationship Id="rId4" Type="http://schemas.openxmlformats.org/officeDocument/2006/relationships/hyperlink" Target="http://uk.wikipedia.org/wiki/%D0%92%D1%96%D0%B9%D0%BD%D0%B0_%D0%B7%D0%B0_%D0%BD%D0%B5%D0%B7%D0%B0%D0%BB%D0%B5%D0%B6%D0%BD%D1%96%D1%81%D1%82%D1%8C_%D0%A1%D0%A8%D0%9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1801" TargetMode="External"/><Relationship Id="rId2" Type="http://schemas.openxmlformats.org/officeDocument/2006/relationships/hyperlink" Target="http://uk.wikipedia.org/wiki/%D0%A2%D0%BE%D0%BC%D0%B0%D1%81_%D0%94%D0%B6%D0%B5%D1%84%D1%84%D0%B5%D1%80%D1%81%D0%BE%D0%BD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hyperlink" Target="http://uk.wikipedia.org/wiki/180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Президенти США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uk-UA" dirty="0" smtClean="0"/>
              <a:t>Роботу виконали:</a:t>
            </a:r>
          </a:p>
          <a:p>
            <a:r>
              <a:rPr lang="uk-UA" dirty="0"/>
              <a:t>у</a:t>
            </a:r>
            <a:r>
              <a:rPr lang="uk-UA" dirty="0" smtClean="0"/>
              <a:t>чні 11 класу</a:t>
            </a:r>
          </a:p>
          <a:p>
            <a:r>
              <a:rPr lang="uk-UA" dirty="0" smtClean="0"/>
              <a:t>Гусак Христина</a:t>
            </a:r>
            <a:r>
              <a:rPr lang="ru-RU" dirty="0" smtClean="0"/>
              <a:t> та </a:t>
            </a:r>
            <a:r>
              <a:rPr lang="ru-RU" dirty="0" err="1" smtClean="0"/>
              <a:t>Боровець</a:t>
            </a:r>
            <a:r>
              <a:rPr lang="ru-RU" dirty="0" smtClean="0"/>
              <a:t> </a:t>
            </a:r>
            <a:r>
              <a:rPr lang="ru-RU" dirty="0" err="1" smtClean="0"/>
              <a:t>Іван</a:t>
            </a: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1056407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Основний</a:t>
            </a:r>
            <a:r>
              <a:rPr lang="ru-RU" dirty="0"/>
              <a:t> автор </a:t>
            </a:r>
            <a:r>
              <a:rPr lang="ru-RU" dirty="0" err="1"/>
              <a:t>Декларації</a:t>
            </a:r>
            <a:r>
              <a:rPr lang="ru-RU" dirty="0"/>
              <a:t> </a:t>
            </a:r>
            <a:r>
              <a:rPr lang="ru-RU" dirty="0" err="1"/>
              <a:t>незалежності</a:t>
            </a:r>
            <a:r>
              <a:rPr lang="ru-RU" dirty="0"/>
              <a:t>. </a:t>
            </a:r>
            <a:r>
              <a:rPr lang="ru-RU" dirty="0" err="1"/>
              <a:t>Підтримував</a:t>
            </a:r>
            <a:r>
              <a:rPr lang="ru-RU" dirty="0"/>
              <a:t> </a:t>
            </a:r>
            <a:r>
              <a:rPr lang="ru-RU" dirty="0" err="1"/>
              <a:t>демократизацію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, </a:t>
            </a:r>
            <a:r>
              <a:rPr lang="ru-RU" dirty="0" err="1"/>
              <a:t>провів</a:t>
            </a:r>
            <a:r>
              <a:rPr lang="ru-RU" dirty="0"/>
              <a:t> </a:t>
            </a:r>
            <a:r>
              <a:rPr lang="ru-RU" dirty="0" err="1"/>
              <a:t>скорочення</a:t>
            </a:r>
            <a:r>
              <a:rPr lang="ru-RU" dirty="0"/>
              <a:t> </a:t>
            </a:r>
            <a:r>
              <a:rPr lang="ru-RU" dirty="0" err="1"/>
              <a:t>чисельності</a:t>
            </a:r>
            <a:r>
              <a:rPr lang="ru-RU" dirty="0"/>
              <a:t> </a:t>
            </a:r>
            <a:r>
              <a:rPr lang="ru-RU" dirty="0" err="1"/>
              <a:t>війська</a:t>
            </a:r>
            <a:r>
              <a:rPr lang="ru-RU" dirty="0"/>
              <a:t>, </a:t>
            </a:r>
            <a:r>
              <a:rPr lang="ru-RU" dirty="0" err="1"/>
              <a:t>заснував</a:t>
            </a:r>
            <a:r>
              <a:rPr lang="ru-RU" dirty="0"/>
              <a:t> </a:t>
            </a:r>
            <a:r>
              <a:rPr lang="ru-RU" dirty="0" err="1">
                <a:hlinkClick r:id="rId2" tooltip="Військова академія США"/>
              </a:rPr>
              <a:t>Військову</a:t>
            </a:r>
            <a:r>
              <a:rPr lang="ru-RU" dirty="0">
                <a:hlinkClick r:id="rId2" tooltip="Військова академія США"/>
              </a:rPr>
              <a:t> </a:t>
            </a:r>
            <a:r>
              <a:rPr lang="ru-RU" dirty="0" err="1">
                <a:hlinkClick r:id="rId2" tooltip="Військова академія США"/>
              </a:rPr>
              <a:t>академію</a:t>
            </a:r>
            <a:r>
              <a:rPr lang="ru-RU" dirty="0"/>
              <a:t> у Вест-</a:t>
            </a:r>
            <a:r>
              <a:rPr lang="ru-RU" dirty="0" err="1"/>
              <a:t>Пойнті</a:t>
            </a:r>
            <a:r>
              <a:rPr lang="ru-RU" dirty="0"/>
              <a:t>. За </a:t>
            </a:r>
            <a:r>
              <a:rPr lang="ru-RU" dirty="0" err="1"/>
              <a:t>правління</a:t>
            </a:r>
            <a:r>
              <a:rPr lang="ru-RU" dirty="0"/>
              <a:t> </a:t>
            </a:r>
            <a:r>
              <a:rPr lang="ru-RU" dirty="0" err="1"/>
              <a:t>Джефферсона</a:t>
            </a:r>
            <a:r>
              <a:rPr lang="ru-RU" dirty="0"/>
              <a:t> </a:t>
            </a:r>
            <a:r>
              <a:rPr lang="ru-RU" dirty="0" err="1"/>
              <a:t>Сполучені</a:t>
            </a:r>
            <a:r>
              <a:rPr lang="ru-RU" dirty="0"/>
              <a:t> </a:t>
            </a:r>
            <a:r>
              <a:rPr lang="ru-RU" dirty="0" err="1"/>
              <a:t>Штати</a:t>
            </a:r>
            <a:r>
              <a:rPr lang="ru-RU" dirty="0"/>
              <a:t> </a:t>
            </a:r>
            <a:r>
              <a:rPr lang="ru-RU" dirty="0" err="1">
                <a:hlinkClick r:id="rId3" tooltip="Купівля Луїзіани"/>
              </a:rPr>
              <a:t>придбали</a:t>
            </a:r>
            <a:r>
              <a:rPr lang="ru-RU" dirty="0">
                <a:hlinkClick r:id="rId3" tooltip="Купівля Луїзіани"/>
              </a:rPr>
              <a:t> </a:t>
            </a:r>
            <a:r>
              <a:rPr lang="ru-RU" dirty="0" err="1">
                <a:hlinkClick r:id="rId3" tooltip="Купівля Луїзіани"/>
              </a:rPr>
              <a:t>Луїзіану</a:t>
            </a:r>
            <a:r>
              <a:rPr lang="ru-RU" dirty="0"/>
              <a:t>,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зменшений</a:t>
            </a:r>
            <a:r>
              <a:rPr lang="ru-RU" dirty="0"/>
              <a:t> </a:t>
            </a:r>
            <a:r>
              <a:rPr lang="ru-RU" dirty="0" err="1"/>
              <a:t>обсяг</a:t>
            </a:r>
            <a:r>
              <a:rPr lang="ru-RU" dirty="0"/>
              <a:t> </a:t>
            </a:r>
            <a:r>
              <a:rPr lang="ru-RU" dirty="0" err="1"/>
              <a:t>работоргівлі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125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2348880"/>
            <a:ext cx="6336704" cy="1080120"/>
          </a:xfrm>
        </p:spPr>
        <p:txBody>
          <a:bodyPr>
            <a:normAutofit fontScale="90000"/>
          </a:bodyPr>
          <a:lstStyle/>
          <a:p>
            <a:r>
              <a:rPr lang="ru-RU" b="1" u="sng" dirty="0">
                <a:hlinkClick r:id="rId2" tooltip="Джеймс Медісон"/>
              </a:rPr>
              <a:t>Джеймс </a:t>
            </a:r>
            <a:r>
              <a:rPr lang="ru-RU" b="1" u="sng" dirty="0" err="1" smtClean="0">
                <a:hlinkClick r:id="rId2" tooltip="Джеймс Медісон"/>
              </a:rPr>
              <a:t>Медісон</a:t>
            </a: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dirty="0">
                <a:hlinkClick r:id="rId3" tooltip="1809"/>
              </a:rPr>
              <a:t>1809</a:t>
            </a:r>
            <a:r>
              <a:rPr lang="ru-RU" dirty="0"/>
              <a:t>-</a:t>
            </a:r>
            <a:r>
              <a:rPr lang="ru-RU" u="sng" dirty="0">
                <a:hlinkClick r:id="rId4" tooltip="1817"/>
              </a:rPr>
              <a:t>1817</a:t>
            </a:r>
            <a:endParaRPr lang="ru-RU" dirty="0"/>
          </a:p>
        </p:txBody>
      </p:sp>
      <p:pic>
        <p:nvPicPr>
          <p:cNvPr id="5122" name="Picture 2" descr="http://znamus.ru/img/page/2008-03-04/presidens_of_the_usa/3468924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24944"/>
            <a:ext cx="1872208" cy="275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447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Один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ключових</a:t>
            </a:r>
            <a:r>
              <a:rPr lang="ru-RU" dirty="0"/>
              <a:t> </a:t>
            </a:r>
            <a:r>
              <a:rPr lang="ru-RU" dirty="0" err="1"/>
              <a:t>авторів</a:t>
            </a:r>
            <a:r>
              <a:rPr lang="ru-RU" dirty="0"/>
              <a:t> </a:t>
            </a:r>
            <a:r>
              <a:rPr lang="ru-RU" dirty="0" err="1">
                <a:hlinkClick r:id="rId2" tooltip="Конституція США"/>
              </a:rPr>
              <a:t>Конституції</a:t>
            </a:r>
            <a:r>
              <a:rPr lang="ru-RU" dirty="0">
                <a:hlinkClick r:id="rId2" tooltip="Конституція США"/>
              </a:rPr>
              <a:t> США</a:t>
            </a:r>
            <a:r>
              <a:rPr lang="ru-RU" dirty="0"/>
              <a:t>. На початку президентства заборонив </a:t>
            </a:r>
            <a:r>
              <a:rPr lang="ru-RU" dirty="0" err="1"/>
              <a:t>торгівлю</a:t>
            </a:r>
            <a:r>
              <a:rPr lang="ru-RU" dirty="0"/>
              <a:t> з </a:t>
            </a:r>
            <a:r>
              <a:rPr lang="ru-RU" dirty="0" err="1"/>
              <a:t>Англією</a:t>
            </a:r>
            <a:r>
              <a:rPr lang="ru-RU" dirty="0"/>
              <a:t> й </a:t>
            </a:r>
            <a:r>
              <a:rPr lang="ru-RU" dirty="0" err="1"/>
              <a:t>Францією</a:t>
            </a:r>
            <a:r>
              <a:rPr lang="ru-RU" dirty="0"/>
              <a:t> через </a:t>
            </a:r>
            <a:r>
              <a:rPr lang="ru-RU" dirty="0" err="1"/>
              <a:t>їхню</a:t>
            </a:r>
            <a:r>
              <a:rPr lang="ru-RU" dirty="0"/>
              <a:t> </a:t>
            </a:r>
            <a:r>
              <a:rPr lang="ru-RU" dirty="0" err="1"/>
              <a:t>економічну</a:t>
            </a:r>
            <a:r>
              <a:rPr lang="ru-RU" dirty="0"/>
              <a:t> </a:t>
            </a:r>
            <a:r>
              <a:rPr lang="ru-RU" dirty="0" err="1"/>
              <a:t>політику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США. </a:t>
            </a:r>
            <a:r>
              <a:rPr lang="ru-RU" dirty="0" err="1"/>
              <a:t>Згодом</a:t>
            </a:r>
            <a:r>
              <a:rPr lang="ru-RU" dirty="0"/>
              <a:t> </a:t>
            </a:r>
            <a:r>
              <a:rPr lang="ru-RU" dirty="0" err="1"/>
              <a:t>скасував</a:t>
            </a:r>
            <a:r>
              <a:rPr lang="ru-RU" dirty="0"/>
              <a:t> </a:t>
            </a:r>
            <a:r>
              <a:rPr lang="ru-RU" dirty="0" err="1"/>
              <a:t>заборону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Франції</a:t>
            </a:r>
            <a:r>
              <a:rPr lang="ru-RU" dirty="0"/>
              <a:t>, але не </a:t>
            </a:r>
            <a:r>
              <a:rPr lang="ru-RU" dirty="0" err="1"/>
              <a:t>зробив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Англії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призвело</a:t>
            </a:r>
            <a:r>
              <a:rPr lang="ru-RU" dirty="0"/>
              <a:t> до </a:t>
            </a:r>
            <a:r>
              <a:rPr lang="ru-RU" dirty="0" err="1">
                <a:hlinkClick r:id="rId3" tooltip="Англо-американська війна 1812-1815"/>
              </a:rPr>
              <a:t>війни</a:t>
            </a:r>
            <a:r>
              <a:rPr lang="ru-RU" dirty="0">
                <a:hlinkClick r:id="rId3" tooltip="Англо-американська війна 1812-1815"/>
              </a:rPr>
              <a:t> з нею</a:t>
            </a:r>
            <a:r>
              <a:rPr lang="ru-RU" dirty="0"/>
              <a:t>, яку Америка </a:t>
            </a:r>
            <a:r>
              <a:rPr lang="ru-RU" dirty="0" err="1"/>
              <a:t>виграла</a:t>
            </a:r>
            <a:r>
              <a:rPr lang="ru-RU" dirty="0"/>
              <a:t> попри </a:t>
            </a:r>
            <a:r>
              <a:rPr lang="ru-RU" dirty="0" err="1"/>
              <a:t>невдалий</a:t>
            </a:r>
            <a:r>
              <a:rPr lang="ru-RU" dirty="0"/>
              <a:t> для </a:t>
            </a:r>
            <a:r>
              <a:rPr lang="ru-RU" dirty="0" err="1"/>
              <a:t>неї</a:t>
            </a:r>
            <a:r>
              <a:rPr lang="ru-RU" dirty="0"/>
              <a:t> початок. За </a:t>
            </a:r>
            <a:r>
              <a:rPr lang="ru-RU" dirty="0" err="1"/>
              <a:t>Медісона</a:t>
            </a:r>
            <a:r>
              <a:rPr lang="ru-RU" dirty="0"/>
              <a:t> остаточно </a:t>
            </a:r>
            <a:r>
              <a:rPr lang="ru-RU" dirty="0" err="1"/>
              <a:t>розпалася</a:t>
            </a:r>
            <a:r>
              <a:rPr lang="ru-RU" dirty="0"/>
              <a:t> </a:t>
            </a:r>
            <a:r>
              <a:rPr lang="ru-RU" dirty="0" err="1">
                <a:hlinkClick r:id="rId4" tooltip="Федералістська партія"/>
              </a:rPr>
              <a:t>Федералістська</a:t>
            </a:r>
            <a:r>
              <a:rPr lang="ru-RU" dirty="0">
                <a:hlinkClick r:id="rId4" tooltip="Федералістська партія"/>
              </a:rPr>
              <a:t> </a:t>
            </a:r>
            <a:r>
              <a:rPr lang="ru-RU" dirty="0" err="1">
                <a:hlinkClick r:id="rId4" tooltip="Федералістська партія"/>
              </a:rPr>
              <a:t>партія</a:t>
            </a:r>
            <a:r>
              <a:rPr lang="ru-RU" dirty="0"/>
              <a:t>, яка </a:t>
            </a:r>
            <a:r>
              <a:rPr lang="ru-RU" dirty="0" err="1"/>
              <a:t>відмовилася</a:t>
            </a:r>
            <a:r>
              <a:rPr lang="ru-RU" dirty="0"/>
              <a:t> </a:t>
            </a:r>
            <a:r>
              <a:rPr lang="ru-RU" dirty="0" err="1"/>
              <a:t>підтримати</a:t>
            </a:r>
            <a:r>
              <a:rPr lang="ru-RU" dirty="0"/>
              <a:t> </a:t>
            </a:r>
            <a:r>
              <a:rPr lang="ru-RU" dirty="0" err="1"/>
              <a:t>війну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781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492896"/>
            <a:ext cx="6336704" cy="93610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hlinkClick r:id="rId2" tooltip="Джон Тайлер"/>
              </a:rPr>
              <a:t>Джон </a:t>
            </a:r>
            <a:r>
              <a:rPr lang="ru-RU" b="1" dirty="0" err="1" smtClean="0">
                <a:hlinkClick r:id="rId2" tooltip="Джон Тайлер"/>
              </a:rPr>
              <a:t>Тайлер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>
                <a:hlinkClick r:id="rId3" tooltip="1841"/>
              </a:rPr>
              <a:t>1841</a:t>
            </a:r>
            <a:r>
              <a:rPr lang="ru-RU" dirty="0"/>
              <a:t>-</a:t>
            </a:r>
            <a:r>
              <a:rPr lang="ru-RU" u="sng" dirty="0">
                <a:hlinkClick r:id="rId4" tooltip="1845"/>
              </a:rPr>
              <a:t>1845</a:t>
            </a:r>
            <a:endParaRPr lang="ru-RU" dirty="0"/>
          </a:p>
        </p:txBody>
      </p:sp>
      <p:pic>
        <p:nvPicPr>
          <p:cNvPr id="6146" name="Picture 2" descr="http://dic.academic.ru/pictures/enc_colier/o57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88441"/>
            <a:ext cx="2208805" cy="277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060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Не </a:t>
            </a:r>
            <a:r>
              <a:rPr lang="ru-RU" dirty="0" err="1"/>
              <a:t>виправдав</a:t>
            </a:r>
            <a:r>
              <a:rPr lang="ru-RU" dirty="0"/>
              <a:t> </a:t>
            </a:r>
            <a:r>
              <a:rPr lang="ru-RU" dirty="0" err="1"/>
              <a:t>надій</a:t>
            </a:r>
            <a:r>
              <a:rPr lang="ru-RU" dirty="0"/>
              <a:t> </a:t>
            </a:r>
            <a:r>
              <a:rPr lang="ru-RU" dirty="0" err="1"/>
              <a:t>партії</a:t>
            </a:r>
            <a:r>
              <a:rPr lang="ru-RU" dirty="0"/>
              <a:t> </a:t>
            </a:r>
            <a:r>
              <a:rPr lang="ru-RU" dirty="0" err="1"/>
              <a:t>вігів</a:t>
            </a:r>
            <a:r>
              <a:rPr lang="ru-RU" dirty="0"/>
              <a:t>,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обраний</a:t>
            </a:r>
            <a:r>
              <a:rPr lang="ru-RU" dirty="0"/>
              <a:t>, </a:t>
            </a:r>
            <a:r>
              <a:rPr lang="ru-RU" dirty="0" err="1"/>
              <a:t>бо</a:t>
            </a:r>
            <a:r>
              <a:rPr lang="ru-RU" dirty="0"/>
              <a:t> </a:t>
            </a:r>
            <a:r>
              <a:rPr lang="ru-RU" dirty="0" err="1"/>
              <a:t>спирався</a:t>
            </a:r>
            <a:r>
              <a:rPr lang="ru-RU" dirty="0"/>
              <a:t> на </a:t>
            </a:r>
            <a:r>
              <a:rPr lang="ru-RU" dirty="0" err="1"/>
              <a:t>політику</a:t>
            </a:r>
            <a:r>
              <a:rPr lang="ru-RU" dirty="0"/>
              <a:t> </a:t>
            </a:r>
            <a:r>
              <a:rPr lang="ru-RU" dirty="0" err="1"/>
              <a:t>демократів</a:t>
            </a:r>
            <a:r>
              <a:rPr lang="ru-RU" dirty="0"/>
              <a:t>. За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вигнаний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партії</a:t>
            </a:r>
            <a:r>
              <a:rPr lang="ru-RU" dirty="0"/>
              <a:t>. </a:t>
            </a:r>
            <a:r>
              <a:rPr lang="ru-RU" dirty="0" err="1"/>
              <a:t>Провадив</a:t>
            </a:r>
            <a:r>
              <a:rPr lang="ru-RU" dirty="0"/>
              <a:t> курс на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економіки</a:t>
            </a:r>
            <a:r>
              <a:rPr lang="ru-RU" dirty="0"/>
              <a:t>, але не </a:t>
            </a:r>
            <a:r>
              <a:rPr lang="ru-RU" dirty="0" err="1"/>
              <a:t>надто</a:t>
            </a:r>
            <a:r>
              <a:rPr lang="ru-RU" dirty="0"/>
              <a:t> </a:t>
            </a:r>
            <a:r>
              <a:rPr lang="ru-RU" dirty="0" err="1"/>
              <a:t>вдало</a:t>
            </a:r>
            <a:r>
              <a:rPr lang="ru-RU" dirty="0"/>
              <a:t>, тому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втратив</a:t>
            </a:r>
            <a:r>
              <a:rPr lang="ru-RU" dirty="0"/>
              <a:t> </a:t>
            </a:r>
            <a:r>
              <a:rPr lang="ru-RU" dirty="0" err="1"/>
              <a:t>популярність</a:t>
            </a:r>
            <a:r>
              <a:rPr lang="ru-RU" dirty="0"/>
              <a:t> як у </a:t>
            </a:r>
            <a:r>
              <a:rPr lang="ru-RU" dirty="0" err="1"/>
              <a:t>народі</a:t>
            </a:r>
            <a:r>
              <a:rPr lang="ru-RU" dirty="0"/>
              <a:t>, так і в </a:t>
            </a:r>
            <a:r>
              <a:rPr lang="ru-RU" dirty="0" err="1"/>
              <a:t>політичних</a:t>
            </a:r>
            <a:r>
              <a:rPr lang="ru-RU" dirty="0"/>
              <a:t> колах. </a:t>
            </a:r>
            <a:r>
              <a:rPr lang="ru-RU" dirty="0" err="1"/>
              <a:t>Конфліктував</a:t>
            </a:r>
            <a:r>
              <a:rPr lang="ru-RU" dirty="0"/>
              <a:t> </a:t>
            </a:r>
            <a:r>
              <a:rPr lang="ru-RU" dirty="0" smtClean="0"/>
              <a:t>з </a:t>
            </a:r>
            <a:r>
              <a:rPr lang="ru-RU" dirty="0" err="1" smtClean="0">
                <a:hlinkClick r:id="rId2" tooltip="Конгрес США"/>
              </a:rPr>
              <a:t>Конгресом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476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564904"/>
            <a:ext cx="6480720" cy="86409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hlinkClick r:id="rId2" tooltip="Авраам Лінкольн"/>
              </a:rPr>
              <a:t>Авраам </a:t>
            </a:r>
            <a:r>
              <a:rPr lang="ru-RU" b="1" dirty="0" err="1" smtClean="0">
                <a:hlinkClick r:id="rId2" tooltip="Авраам Лінкольн"/>
              </a:rPr>
              <a:t>Лінкольн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>
                <a:hlinkClick r:id="rId3" tooltip="1861"/>
              </a:rPr>
              <a:t>1861</a:t>
            </a:r>
            <a:r>
              <a:rPr lang="ru-RU" dirty="0"/>
              <a:t>-</a:t>
            </a:r>
            <a:r>
              <a:rPr lang="ru-RU" u="sng" dirty="0">
                <a:hlinkClick r:id="rId4" tooltip="1865"/>
              </a:rPr>
              <a:t>1865</a:t>
            </a:r>
            <a:endParaRPr lang="ru-RU" dirty="0"/>
          </a:p>
        </p:txBody>
      </p:sp>
      <p:pic>
        <p:nvPicPr>
          <p:cNvPr id="7170" name="Picture 2" descr="https://encrypted-tbn2.gstatic.com/images?q=tbn:ANd9GcRWFxIZNYg0CiTJUM-iU30B6d0eDyv9TPjiGwczLg_uIwMTH_7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96952"/>
            <a:ext cx="2603859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743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Один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засновників</a:t>
            </a:r>
            <a:r>
              <a:rPr lang="ru-RU" dirty="0"/>
              <a:t> </a:t>
            </a:r>
            <a:r>
              <a:rPr lang="ru-RU" dirty="0" err="1"/>
              <a:t>Республіканської</a:t>
            </a:r>
            <a:r>
              <a:rPr lang="ru-RU" dirty="0"/>
              <a:t> </a:t>
            </a:r>
            <a:r>
              <a:rPr lang="ru-RU" dirty="0" err="1"/>
              <a:t>партії</a:t>
            </a:r>
            <a:r>
              <a:rPr lang="ru-RU" dirty="0"/>
              <a:t>.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обраний</a:t>
            </a:r>
            <a:r>
              <a:rPr lang="ru-RU" dirty="0"/>
              <a:t> на посаду президента </a:t>
            </a:r>
            <a:r>
              <a:rPr lang="ru-RU" dirty="0" err="1"/>
              <a:t>напередодні</a:t>
            </a:r>
            <a:r>
              <a:rPr lang="ru-RU" dirty="0"/>
              <a:t> </a:t>
            </a:r>
            <a:r>
              <a:rPr lang="ru-RU" dirty="0" err="1"/>
              <a:t>Громадянської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, яка </a:t>
            </a:r>
            <a:r>
              <a:rPr lang="ru-RU" dirty="0" err="1"/>
              <a:t>завершилася</a:t>
            </a:r>
            <a:r>
              <a:rPr lang="ru-RU" dirty="0"/>
              <a:t> </a:t>
            </a:r>
            <a:r>
              <a:rPr lang="ru-RU" dirty="0" err="1"/>
              <a:t>перемогою</a:t>
            </a:r>
            <a:r>
              <a:rPr lang="ru-RU" dirty="0"/>
              <a:t> </a:t>
            </a:r>
            <a:r>
              <a:rPr lang="ru-RU" dirty="0" err="1"/>
              <a:t>Півночі</a:t>
            </a:r>
            <a:r>
              <a:rPr lang="ru-RU" dirty="0"/>
              <a:t>; роль </a:t>
            </a:r>
            <a:r>
              <a:rPr lang="ru-RU" dirty="0" err="1"/>
              <a:t>Лінкольна</a:t>
            </a:r>
            <a:r>
              <a:rPr lang="ru-RU" dirty="0"/>
              <a:t> у </a:t>
            </a:r>
            <a:r>
              <a:rPr lang="ru-RU" dirty="0" err="1"/>
              <a:t>перемозі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значною</a:t>
            </a:r>
            <a:r>
              <a:rPr lang="ru-RU" dirty="0"/>
              <a:t>.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ліквідоване</a:t>
            </a:r>
            <a:r>
              <a:rPr lang="ru-RU" dirty="0"/>
              <a:t> рабство в </a:t>
            </a:r>
            <a:r>
              <a:rPr lang="ru-RU" dirty="0" err="1"/>
              <a:t>країні</a:t>
            </a:r>
            <a:r>
              <a:rPr lang="ru-RU" dirty="0"/>
              <a:t> (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підписав</a:t>
            </a:r>
            <a:r>
              <a:rPr lang="ru-RU" dirty="0"/>
              <a:t> </a:t>
            </a:r>
            <a:r>
              <a:rPr lang="ru-RU" dirty="0" err="1">
                <a:hlinkClick r:id="rId2" tooltip="Прокламація про звільнення рабів"/>
              </a:rPr>
              <a:t>Прокламацію</a:t>
            </a:r>
            <a:r>
              <a:rPr lang="ru-RU" dirty="0">
                <a:hlinkClick r:id="rId2" tooltip="Прокламація про звільнення рабів"/>
              </a:rPr>
              <a:t> про </a:t>
            </a:r>
            <a:r>
              <a:rPr lang="ru-RU" dirty="0" err="1">
                <a:hlinkClick r:id="rId2" tooltip="Прокламація про звільнення рабів"/>
              </a:rPr>
              <a:t>звільнення</a:t>
            </a:r>
            <a:r>
              <a:rPr lang="ru-RU" dirty="0">
                <a:hlinkClick r:id="rId2" tooltip="Прокламація про звільнення рабів"/>
              </a:rPr>
              <a:t> </a:t>
            </a:r>
            <a:r>
              <a:rPr lang="ru-RU" dirty="0" err="1">
                <a:hlinkClick r:id="rId2" tooltip="Прокламація про звільнення рабів"/>
              </a:rPr>
              <a:t>рабів</a:t>
            </a:r>
            <a:r>
              <a:rPr lang="ru-RU" dirty="0"/>
              <a:t> </a:t>
            </a:r>
            <a:r>
              <a:rPr lang="ru-RU" dirty="0" err="1"/>
              <a:t>і</a:t>
            </a:r>
            <a:r>
              <a:rPr lang="ru-RU" dirty="0" err="1">
                <a:hlinkClick r:id="rId3" tooltip="Акт про гомстеди"/>
              </a:rPr>
              <a:t>Акт</a:t>
            </a:r>
            <a:r>
              <a:rPr lang="ru-RU" dirty="0">
                <a:hlinkClick r:id="rId3" tooltip="Акт про гомстеди"/>
              </a:rPr>
              <a:t> про </a:t>
            </a:r>
            <a:r>
              <a:rPr lang="ru-RU" dirty="0" err="1">
                <a:hlinkClick r:id="rId3" tooltip="Акт про гомстеди"/>
              </a:rPr>
              <a:t>гомстеди</a:t>
            </a:r>
            <a:r>
              <a:rPr lang="ru-RU" dirty="0"/>
              <a:t>), </a:t>
            </a:r>
            <a:r>
              <a:rPr lang="ru-RU" dirty="0" err="1"/>
              <a:t>визначено</a:t>
            </a:r>
            <a:r>
              <a:rPr lang="ru-RU" dirty="0"/>
              <a:t> курс </a:t>
            </a:r>
            <a:r>
              <a:rPr lang="ru-RU" dirty="0" err="1"/>
              <a:t>розвитку</a:t>
            </a:r>
            <a:r>
              <a:rPr lang="ru-RU" dirty="0"/>
              <a:t> США. Авраама </a:t>
            </a:r>
            <a:r>
              <a:rPr lang="ru-RU" dirty="0" err="1"/>
              <a:t>Лінкольна</a:t>
            </a:r>
            <a:r>
              <a:rPr lang="ru-RU" dirty="0"/>
              <a:t> вбив </a:t>
            </a:r>
            <a:r>
              <a:rPr lang="ru-RU" dirty="0">
                <a:hlinkClick r:id="rId4" tooltip="Джон Бут"/>
              </a:rPr>
              <a:t>Джон Бут</a:t>
            </a:r>
            <a:r>
              <a:rPr lang="ru-RU" dirty="0"/>
              <a:t> через </a:t>
            </a:r>
            <a:r>
              <a:rPr lang="ru-RU" dirty="0" err="1"/>
              <a:t>декілька</a:t>
            </a:r>
            <a:r>
              <a:rPr lang="ru-RU" dirty="0"/>
              <a:t> </a:t>
            </a:r>
            <a:r>
              <a:rPr lang="ru-RU" dirty="0" err="1"/>
              <a:t>днів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закінчення</a:t>
            </a:r>
            <a:r>
              <a:rPr lang="ru-RU" dirty="0"/>
              <a:t> </a:t>
            </a:r>
            <a:r>
              <a:rPr lang="ru-RU" dirty="0" err="1"/>
              <a:t>бойових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404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36912"/>
            <a:ext cx="6336704" cy="100811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hlinkClick r:id="rId2" tooltip="Теодор Рузвельт"/>
              </a:rPr>
              <a:t>Теодор </a:t>
            </a:r>
            <a:r>
              <a:rPr lang="ru-RU" b="1" dirty="0" smtClean="0">
                <a:hlinkClick r:id="rId2" tooltip="Теодор Рузвельт"/>
              </a:rPr>
              <a:t>Рузвельт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>
                <a:hlinkClick r:id="rId3" tooltip="1901"/>
              </a:rPr>
              <a:t>1901</a:t>
            </a:r>
            <a:r>
              <a:rPr lang="ru-RU" dirty="0"/>
              <a:t>-</a:t>
            </a:r>
            <a:r>
              <a:rPr lang="ru-RU" u="sng" dirty="0">
                <a:hlinkClick r:id="rId4" tooltip="1909"/>
              </a:rPr>
              <a:t>1909</a:t>
            </a:r>
            <a:endParaRPr lang="ru-RU" dirty="0"/>
          </a:p>
        </p:txBody>
      </p:sp>
      <p:pic>
        <p:nvPicPr>
          <p:cNvPr id="8194" name="Picture 2" descr="Troosevelt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140967"/>
            <a:ext cx="1728192" cy="259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506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Займав</a:t>
            </a:r>
            <a:r>
              <a:rPr lang="ru-RU" dirty="0"/>
              <a:t> пост </a:t>
            </a:r>
            <a:r>
              <a:rPr lang="ru-RU" dirty="0" err="1"/>
              <a:t>віце</a:t>
            </a:r>
            <a:r>
              <a:rPr lang="ru-RU" dirty="0"/>
              <a:t>-президента, став президентом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вбивства</a:t>
            </a:r>
            <a:r>
              <a:rPr lang="ru-RU" dirty="0"/>
              <a:t> Мак-</a:t>
            </a:r>
            <a:r>
              <a:rPr lang="ru-RU" dirty="0" err="1"/>
              <a:t>Кінлі</a:t>
            </a:r>
            <a:r>
              <a:rPr lang="ru-RU" dirty="0"/>
              <a:t>. </a:t>
            </a:r>
            <a:r>
              <a:rPr lang="ru-RU" dirty="0" err="1"/>
              <a:t>Наймолодший</a:t>
            </a:r>
            <a:r>
              <a:rPr lang="ru-RU" dirty="0"/>
              <a:t> президент за всю </a:t>
            </a:r>
            <a:r>
              <a:rPr lang="ru-RU" dirty="0" err="1"/>
              <a:t>історію</a:t>
            </a:r>
            <a:r>
              <a:rPr lang="ru-RU" dirty="0"/>
              <a:t> США, лауреат </a:t>
            </a:r>
            <a:r>
              <a:rPr lang="ru-RU" dirty="0" err="1">
                <a:hlinkClick r:id="rId2" tooltip="Нобелівська премія миру"/>
              </a:rPr>
              <a:t>Нобелівської</a:t>
            </a:r>
            <a:r>
              <a:rPr lang="ru-RU" dirty="0">
                <a:hlinkClick r:id="rId2" tooltip="Нобелівська премія миру"/>
              </a:rPr>
              <a:t> </a:t>
            </a:r>
            <a:r>
              <a:rPr lang="ru-RU" dirty="0" err="1">
                <a:hlinkClick r:id="rId2" tooltip="Нобелівська премія миру"/>
              </a:rPr>
              <a:t>премії</a:t>
            </a:r>
            <a:r>
              <a:rPr lang="ru-RU" dirty="0">
                <a:hlinkClick r:id="rId2" tooltip="Нобелівська премія миру"/>
              </a:rPr>
              <a:t> </a:t>
            </a:r>
            <a:r>
              <a:rPr lang="ru-RU" dirty="0" smtClean="0">
                <a:hlinkClick r:id="rId2" tooltip="Нобелівська премія миру"/>
              </a:rPr>
              <a:t>миру</a:t>
            </a:r>
            <a:r>
              <a:rPr lang="ru-RU" dirty="0" smtClean="0"/>
              <a:t>. </a:t>
            </a:r>
            <a:r>
              <a:rPr lang="ru-RU" dirty="0" err="1" smtClean="0"/>
              <a:t>Продовжив</a:t>
            </a:r>
            <a:r>
              <a:rPr lang="ru-RU" dirty="0" smtClean="0"/>
              <a:t> </a:t>
            </a:r>
            <a:r>
              <a:rPr lang="ru-RU" dirty="0"/>
              <a:t>курс </a:t>
            </a:r>
            <a:r>
              <a:rPr lang="ru-RU" dirty="0" err="1"/>
              <a:t>попередника</a:t>
            </a:r>
            <a:r>
              <a:rPr lang="ru-RU" dirty="0"/>
              <a:t> на </a:t>
            </a:r>
            <a:r>
              <a:rPr lang="ru-RU" dirty="0" err="1"/>
              <a:t>відмову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ізоляціонізму</a:t>
            </a:r>
            <a:r>
              <a:rPr lang="ru-RU" dirty="0"/>
              <a:t> і </a:t>
            </a:r>
            <a:r>
              <a:rPr lang="ru-RU" dirty="0" err="1"/>
              <a:t>посилення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США у </a:t>
            </a:r>
            <a:r>
              <a:rPr lang="ru-RU" dirty="0" err="1"/>
              <a:t>світі</a:t>
            </a:r>
            <a:r>
              <a:rPr lang="ru-RU" dirty="0"/>
              <a:t>. </a:t>
            </a:r>
            <a:r>
              <a:rPr lang="ru-RU" dirty="0" err="1"/>
              <a:t>Боровся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монополіями</a:t>
            </a:r>
            <a:r>
              <a:rPr lang="ru-RU" dirty="0"/>
              <a:t>, </a:t>
            </a:r>
            <a:r>
              <a:rPr lang="ru-RU" dirty="0" err="1"/>
              <a:t>приділяв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. Рузвельту </a:t>
            </a:r>
            <a:r>
              <a:rPr lang="ru-RU" dirty="0" err="1"/>
              <a:t>належить</a:t>
            </a:r>
            <a:r>
              <a:rPr lang="ru-RU" dirty="0"/>
              <a:t> </a:t>
            </a:r>
            <a:r>
              <a:rPr lang="ru-RU" dirty="0" err="1"/>
              <a:t>вислів</a:t>
            </a:r>
            <a:r>
              <a:rPr lang="ru-RU" dirty="0"/>
              <a:t> </a:t>
            </a:r>
            <a:r>
              <a:rPr lang="ru-RU" dirty="0">
                <a:hlinkClick r:id="rId3" tooltip="Політика великого кийка"/>
              </a:rPr>
              <a:t>«</a:t>
            </a:r>
            <a:r>
              <a:rPr lang="ru-RU" dirty="0" err="1">
                <a:hlinkClick r:id="rId3" tooltip="Політика великого кийка"/>
              </a:rPr>
              <a:t>політика</a:t>
            </a:r>
            <a:r>
              <a:rPr lang="ru-RU" dirty="0">
                <a:hlinkClick r:id="rId3" tooltip="Політика великого кийка"/>
              </a:rPr>
              <a:t> великого кийка»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33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08920"/>
            <a:ext cx="6408712" cy="1008112"/>
          </a:xfrm>
        </p:spPr>
        <p:txBody>
          <a:bodyPr>
            <a:normAutofit fontScale="90000"/>
          </a:bodyPr>
          <a:lstStyle/>
          <a:p>
            <a:r>
              <a:rPr lang="ru-RU" b="1" u="sng" dirty="0">
                <a:hlinkClick r:id="rId2" tooltip="Вудро Вільсон"/>
              </a:rPr>
              <a:t>Томас </a:t>
            </a:r>
            <a:r>
              <a:rPr lang="ru-RU" b="1" u="sng" dirty="0" err="1">
                <a:hlinkClick r:id="rId2" tooltip="Вудро Вільсон"/>
              </a:rPr>
              <a:t>Вудро</a:t>
            </a:r>
            <a:r>
              <a:rPr lang="ru-RU" b="1" u="sng" dirty="0">
                <a:hlinkClick r:id="rId2" tooltip="Вудро Вільсон"/>
              </a:rPr>
              <a:t> </a:t>
            </a:r>
            <a:r>
              <a:rPr lang="ru-RU" b="1" u="sng" dirty="0" err="1" smtClean="0">
                <a:hlinkClick r:id="rId2" tooltip="Вудро Вільсон"/>
              </a:rPr>
              <a:t>Вільсон</a:t>
            </a: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dirty="0">
                <a:hlinkClick r:id="rId3" tooltip="1913"/>
              </a:rPr>
              <a:t>1913</a:t>
            </a:r>
            <a:r>
              <a:rPr lang="ru-RU" dirty="0"/>
              <a:t>-</a:t>
            </a:r>
            <a:r>
              <a:rPr lang="ru-RU" u="sng" dirty="0">
                <a:hlinkClick r:id="rId4" tooltip="1921"/>
              </a:rPr>
              <a:t>1921</a:t>
            </a:r>
            <a:endParaRPr lang="ru-RU" dirty="0"/>
          </a:p>
        </p:txBody>
      </p:sp>
      <p:pic>
        <p:nvPicPr>
          <p:cNvPr id="9218" name="Picture 2" descr="President Woodrow Wilson portrait December 2 19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409" y="3284984"/>
            <a:ext cx="206580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650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348880"/>
            <a:ext cx="6400800" cy="3048001"/>
          </a:xfrm>
        </p:spPr>
        <p:txBody>
          <a:bodyPr>
            <a:normAutofit fontScale="92500"/>
          </a:bodyPr>
          <a:lstStyle/>
          <a:p>
            <a:r>
              <a:rPr lang="ru-RU" b="1" dirty="0">
                <a:hlinkClick r:id="rId2" tooltip="Президент США"/>
              </a:rPr>
              <a:t>Президент США</a:t>
            </a:r>
            <a:r>
              <a:rPr lang="ru-RU" dirty="0"/>
              <a:t> (</a:t>
            </a:r>
            <a:r>
              <a:rPr lang="ru-RU" dirty="0">
                <a:hlinkClick r:id="rId3" tooltip="Англійська мова"/>
              </a:rPr>
              <a:t>англ.</a:t>
            </a:r>
            <a:r>
              <a:rPr lang="ru-RU" dirty="0"/>
              <a:t> </a:t>
            </a:r>
            <a:r>
              <a:rPr lang="en-US" i="1" dirty="0"/>
              <a:t>President of the United States</a:t>
            </a:r>
            <a:r>
              <a:rPr lang="en-US" dirty="0"/>
              <a:t>) </a:t>
            </a:r>
            <a:r>
              <a:rPr lang="ru-RU" dirty="0" err="1"/>
              <a:t>обирається</a:t>
            </a:r>
            <a:r>
              <a:rPr lang="ru-RU" dirty="0"/>
              <a:t> раз у </a:t>
            </a:r>
            <a:r>
              <a:rPr lang="ru-RU" dirty="0" err="1"/>
              <a:t>чотири</a:t>
            </a:r>
            <a:r>
              <a:rPr lang="ru-RU" dirty="0"/>
              <a:t> роки з </a:t>
            </a:r>
            <a:r>
              <a:rPr lang="ru-RU" dirty="0">
                <a:hlinkClick r:id="rId4" tooltip="1789"/>
              </a:rPr>
              <a:t>1789</a:t>
            </a:r>
            <a:r>
              <a:rPr lang="ru-RU" dirty="0"/>
              <a:t> року. </a:t>
            </a:r>
            <a:r>
              <a:rPr lang="ru-RU" dirty="0" err="1"/>
              <a:t>Він</a:t>
            </a:r>
            <a:r>
              <a:rPr lang="ru-RU" dirty="0"/>
              <a:t> є главою </a:t>
            </a:r>
            <a:r>
              <a:rPr lang="ru-RU" dirty="0" err="1"/>
              <a:t>держави</a:t>
            </a:r>
            <a:r>
              <a:rPr lang="ru-RU" dirty="0"/>
              <a:t> й уряду </a:t>
            </a:r>
            <a:r>
              <a:rPr lang="ru-RU" dirty="0" err="1"/>
              <a:t>Сполучених</a:t>
            </a:r>
            <a:r>
              <a:rPr lang="ru-RU" dirty="0"/>
              <a:t> </a:t>
            </a:r>
            <a:r>
              <a:rPr lang="ru-RU" dirty="0" err="1"/>
              <a:t>Штатів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Верховним</a:t>
            </a:r>
            <a:r>
              <a:rPr lang="ru-RU" dirty="0"/>
              <a:t> </a:t>
            </a:r>
            <a:r>
              <a:rPr lang="ru-RU" dirty="0" err="1"/>
              <a:t>Головнокомандувачем</a:t>
            </a:r>
            <a:r>
              <a:rPr lang="ru-RU" dirty="0"/>
              <a:t> </a:t>
            </a:r>
            <a:r>
              <a:rPr lang="ru-RU" dirty="0" err="1"/>
              <a:t>Збройних</a:t>
            </a:r>
            <a:r>
              <a:rPr lang="ru-RU" dirty="0"/>
              <a:t> сил </a:t>
            </a:r>
            <a:r>
              <a:rPr lang="ru-RU" dirty="0" err="1"/>
              <a:t>Сполучених</a:t>
            </a:r>
            <a:r>
              <a:rPr lang="ru-RU" dirty="0"/>
              <a:t> </a:t>
            </a:r>
            <a:r>
              <a:rPr lang="ru-RU" dirty="0" err="1"/>
              <a:t>Штатів</a:t>
            </a:r>
            <a:r>
              <a:rPr lang="ru-RU" dirty="0"/>
              <a:t>. 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смерті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відставки</a:t>
            </a:r>
            <a:r>
              <a:rPr lang="ru-RU" dirty="0"/>
              <a:t> президента </a:t>
            </a:r>
            <a:r>
              <a:rPr lang="ru-RU" dirty="0" err="1"/>
              <a:t>його</a:t>
            </a:r>
            <a:r>
              <a:rPr lang="ru-RU" dirty="0"/>
              <a:t> повинен </a:t>
            </a:r>
            <a:r>
              <a:rPr lang="ru-RU" dirty="0" err="1"/>
              <a:t>замінити</a:t>
            </a:r>
            <a:r>
              <a:rPr lang="ru-RU" dirty="0"/>
              <a:t> </a:t>
            </a:r>
            <a:r>
              <a:rPr lang="ru-RU" dirty="0" err="1">
                <a:hlinkClick r:id="rId5" tooltip="Віце-президент США"/>
              </a:rPr>
              <a:t>віце</a:t>
            </a:r>
            <a:r>
              <a:rPr lang="ru-RU" dirty="0">
                <a:hlinkClick r:id="rId5" tooltip="Віце-президент США"/>
              </a:rPr>
              <a:t>-президент</a:t>
            </a:r>
            <a:r>
              <a:rPr lang="ru-RU" dirty="0"/>
              <a:t>. </a:t>
            </a:r>
            <a:r>
              <a:rPr lang="ru-RU" dirty="0" err="1"/>
              <a:t>Обов'язковою</a:t>
            </a:r>
            <a:r>
              <a:rPr lang="ru-RU" dirty="0"/>
              <a:t> </a:t>
            </a:r>
            <a:r>
              <a:rPr lang="ru-RU" dirty="0" err="1"/>
              <a:t>вимогою</a:t>
            </a:r>
            <a:r>
              <a:rPr lang="ru-RU" dirty="0"/>
              <a:t> до </a:t>
            </a:r>
            <a:r>
              <a:rPr lang="ru-RU" dirty="0" err="1"/>
              <a:t>кандидатів</a:t>
            </a:r>
            <a:r>
              <a:rPr lang="ru-RU" dirty="0"/>
              <a:t> у </a:t>
            </a:r>
            <a:r>
              <a:rPr lang="ru-RU" dirty="0" err="1"/>
              <a:t>президенти</a:t>
            </a:r>
            <a:r>
              <a:rPr lang="ru-RU" dirty="0"/>
              <a:t> є </a:t>
            </a:r>
            <a:r>
              <a:rPr lang="ru-RU" dirty="0" err="1"/>
              <a:t>вік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35 </a:t>
            </a:r>
            <a:r>
              <a:rPr lang="ru-RU" dirty="0" err="1"/>
              <a:t>років</a:t>
            </a:r>
            <a:r>
              <a:rPr lang="ru-RU" dirty="0"/>
              <a:t> і </a:t>
            </a:r>
            <a:r>
              <a:rPr lang="ru-RU" dirty="0" err="1"/>
              <a:t>громадянство</a:t>
            </a:r>
            <a:r>
              <a:rPr lang="ru-RU" dirty="0"/>
              <a:t> США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 smtClean="0"/>
              <a:t>народження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7554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На початку </a:t>
            </a:r>
            <a:r>
              <a:rPr lang="ru-RU" dirty="0" err="1">
                <a:hlinkClick r:id="rId2" tooltip="Перша світова війна"/>
              </a:rPr>
              <a:t>Першої</a:t>
            </a:r>
            <a:r>
              <a:rPr lang="ru-RU" dirty="0">
                <a:hlinkClick r:id="rId2" tooltip="Перша світова війна"/>
              </a:rPr>
              <a:t> </a:t>
            </a:r>
            <a:r>
              <a:rPr lang="ru-RU" dirty="0" err="1">
                <a:hlinkClick r:id="rId2" tooltip="Перша світова війна"/>
              </a:rPr>
              <a:t>світової</a:t>
            </a:r>
            <a:r>
              <a:rPr lang="ru-RU" dirty="0">
                <a:hlinkClick r:id="rId2" tooltip="Перша світова війна"/>
              </a:rPr>
              <a:t> </a:t>
            </a:r>
            <a:r>
              <a:rPr lang="ru-RU" dirty="0" err="1">
                <a:hlinkClick r:id="rId2" tooltip="Перша світова війна"/>
              </a:rPr>
              <a:t>війни</a:t>
            </a:r>
            <a:r>
              <a:rPr lang="ru-RU" dirty="0"/>
              <a:t> </a:t>
            </a:r>
            <a:r>
              <a:rPr lang="ru-RU" dirty="0" smtClean="0"/>
              <a:t> </a:t>
            </a:r>
            <a:r>
              <a:rPr lang="ru-RU" dirty="0" err="1" smtClean="0"/>
              <a:t>ввів</a:t>
            </a:r>
            <a:r>
              <a:rPr lang="ru-RU" dirty="0" smtClean="0"/>
              <a:t> </a:t>
            </a:r>
            <a:r>
              <a:rPr lang="ru-RU" dirty="0" err="1"/>
              <a:t>пацифістську</a:t>
            </a:r>
            <a:r>
              <a:rPr lang="ru-RU" dirty="0"/>
              <a:t> </a:t>
            </a:r>
            <a:r>
              <a:rPr lang="ru-RU" dirty="0" err="1"/>
              <a:t>політику</a:t>
            </a:r>
            <a:r>
              <a:rPr lang="ru-RU" dirty="0"/>
              <a:t>, не </a:t>
            </a:r>
            <a:r>
              <a:rPr lang="ru-RU" dirty="0" err="1"/>
              <a:t>бажаючи</a:t>
            </a:r>
            <a:r>
              <a:rPr lang="ru-RU" dirty="0"/>
              <a:t> </a:t>
            </a:r>
            <a:r>
              <a:rPr lang="ru-RU" dirty="0" err="1"/>
              <a:t>втягувати</a:t>
            </a:r>
            <a:r>
              <a:rPr lang="ru-RU" dirty="0"/>
              <a:t> </a:t>
            </a:r>
            <a:r>
              <a:rPr lang="ru-RU" dirty="0" err="1"/>
              <a:t>країну</a:t>
            </a:r>
            <a:r>
              <a:rPr lang="ru-RU" dirty="0"/>
              <a:t> у </a:t>
            </a:r>
            <a:r>
              <a:rPr lang="ru-RU" dirty="0" err="1"/>
              <a:t>війну</a:t>
            </a:r>
            <a:r>
              <a:rPr lang="ru-RU" dirty="0"/>
              <a:t>; </a:t>
            </a:r>
            <a:r>
              <a:rPr lang="ru-RU" dirty="0" err="1"/>
              <a:t>утім</a:t>
            </a:r>
            <a:r>
              <a:rPr lang="ru-RU" dirty="0"/>
              <a:t>, у </a:t>
            </a:r>
            <a:r>
              <a:rPr lang="ru-RU" dirty="0" err="1"/>
              <a:t>квітні</a:t>
            </a:r>
            <a:r>
              <a:rPr lang="ru-RU" dirty="0"/>
              <a:t> 1917 року США все-таки вступили у </a:t>
            </a:r>
            <a:r>
              <a:rPr lang="ru-RU" dirty="0" err="1"/>
              <a:t>неї</a:t>
            </a:r>
            <a:r>
              <a:rPr lang="ru-RU" dirty="0"/>
              <a:t>. </a:t>
            </a:r>
            <a:r>
              <a:rPr lang="ru-RU" dirty="0" err="1"/>
              <a:t>Вільсон</a:t>
            </a:r>
            <a:r>
              <a:rPr lang="ru-RU" dirty="0"/>
              <a:t> — автор </a:t>
            </a:r>
            <a:r>
              <a:rPr lang="ru-RU" dirty="0" err="1"/>
              <a:t>названих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іменем</a:t>
            </a:r>
            <a:r>
              <a:rPr lang="ru-RU" dirty="0"/>
              <a:t> </a:t>
            </a:r>
            <a:r>
              <a:rPr lang="ru-RU" dirty="0">
                <a:hlinkClick r:id="rId3" tooltip="Чотирнадцять пунктів Вільсона"/>
              </a:rPr>
              <a:t>«</a:t>
            </a:r>
            <a:r>
              <a:rPr lang="ru-RU" dirty="0" err="1">
                <a:hlinkClick r:id="rId3" tooltip="Чотирнадцять пунктів Вільсона"/>
              </a:rPr>
              <a:t>Чотирнадцяти</a:t>
            </a:r>
            <a:r>
              <a:rPr lang="ru-RU" dirty="0">
                <a:hlinkClick r:id="rId3" tooltip="Чотирнадцять пунктів Вільсона"/>
              </a:rPr>
              <a:t> </a:t>
            </a:r>
            <a:r>
              <a:rPr lang="ru-RU" dirty="0" err="1">
                <a:hlinkClick r:id="rId3" tooltip="Чотирнадцять пунктів Вільсона"/>
              </a:rPr>
              <a:t>пунктів</a:t>
            </a:r>
            <a:r>
              <a:rPr lang="ru-RU" dirty="0">
                <a:hlinkClick r:id="rId3" tooltip="Чотирнадцять пунктів Вільсона"/>
              </a:rPr>
              <a:t>»</a:t>
            </a:r>
            <a:r>
              <a:rPr lang="ru-RU" dirty="0"/>
              <a:t>. </a:t>
            </a:r>
            <a:r>
              <a:rPr lang="ru-RU" dirty="0" err="1"/>
              <a:t>Був</a:t>
            </a:r>
            <a:r>
              <a:rPr lang="ru-RU" dirty="0"/>
              <a:t> одним з </a:t>
            </a:r>
            <a:r>
              <a:rPr lang="ru-RU" dirty="0" err="1"/>
              <a:t>найвпливовіших</a:t>
            </a:r>
            <a:r>
              <a:rPr lang="ru-RU" dirty="0"/>
              <a:t> </a:t>
            </a:r>
            <a:r>
              <a:rPr lang="ru-RU" dirty="0" err="1"/>
              <a:t>учасників</a:t>
            </a:r>
            <a:r>
              <a:rPr lang="ru-RU" dirty="0" err="1">
                <a:hlinkClick r:id="rId4" tooltip="Паризька мирна конференція"/>
              </a:rPr>
              <a:t>Паризької</a:t>
            </a:r>
            <a:r>
              <a:rPr lang="ru-RU" dirty="0">
                <a:hlinkClick r:id="rId4" tooltip="Паризька мирна конференція"/>
              </a:rPr>
              <a:t> </a:t>
            </a:r>
            <a:r>
              <a:rPr lang="ru-RU" dirty="0" err="1">
                <a:hlinkClick r:id="rId4" tooltip="Паризька мирна конференція"/>
              </a:rPr>
              <a:t>мирної</a:t>
            </a:r>
            <a:r>
              <a:rPr lang="ru-RU" dirty="0">
                <a:hlinkClick r:id="rId4" tooltip="Паризька мирна конференція"/>
              </a:rPr>
              <a:t> </a:t>
            </a:r>
            <a:r>
              <a:rPr lang="ru-RU" dirty="0" err="1">
                <a:hlinkClick r:id="rId4" tooltip="Паризька мирна конференція"/>
              </a:rPr>
              <a:t>конференції</a:t>
            </a:r>
            <a:r>
              <a:rPr lang="ru-RU" dirty="0"/>
              <a:t>. </a:t>
            </a:r>
            <a:r>
              <a:rPr lang="ru-RU" dirty="0" err="1"/>
              <a:t>Ініціатор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 </a:t>
            </a:r>
            <a:r>
              <a:rPr lang="ru-RU" dirty="0" err="1">
                <a:hlinkClick r:id="rId5" tooltip="Ліга Націй"/>
              </a:rPr>
              <a:t>Ліги</a:t>
            </a:r>
            <a:r>
              <a:rPr lang="ru-RU" dirty="0">
                <a:hlinkClick r:id="rId5" tooltip="Ліга Націй"/>
              </a:rPr>
              <a:t> </a:t>
            </a:r>
            <a:r>
              <a:rPr lang="ru-RU" dirty="0" err="1">
                <a:hlinkClick r:id="rId5" tooltip="Ліга Націй"/>
              </a:rPr>
              <a:t>Націй</a:t>
            </a:r>
            <a:r>
              <a:rPr lang="ru-RU" dirty="0"/>
              <a:t>, до </a:t>
            </a:r>
            <a:r>
              <a:rPr lang="ru-RU" dirty="0" err="1"/>
              <a:t>якої</a:t>
            </a:r>
            <a:r>
              <a:rPr lang="ru-RU" dirty="0"/>
              <a:t>, </a:t>
            </a:r>
            <a:r>
              <a:rPr lang="ru-RU" dirty="0" err="1"/>
              <a:t>утім</a:t>
            </a:r>
            <a:r>
              <a:rPr lang="ru-RU" dirty="0"/>
              <a:t>, США не </a:t>
            </a:r>
            <a:r>
              <a:rPr lang="ru-RU" dirty="0" err="1"/>
              <a:t>ввійшли</a:t>
            </a:r>
            <a:r>
              <a:rPr lang="ru-RU" dirty="0"/>
              <a:t> через </a:t>
            </a:r>
            <a:r>
              <a:rPr lang="ru-RU" dirty="0" err="1"/>
              <a:t>опір</a:t>
            </a:r>
            <a:r>
              <a:rPr lang="ru-RU" dirty="0"/>
              <a:t> </a:t>
            </a:r>
            <a:r>
              <a:rPr lang="ru-RU" dirty="0" err="1"/>
              <a:t>республіканців</a:t>
            </a:r>
            <a:r>
              <a:rPr lang="ru-RU" dirty="0"/>
              <a:t> у </a:t>
            </a:r>
            <a:r>
              <a:rPr lang="ru-RU" dirty="0" err="1"/>
              <a:t>Конгресі</a:t>
            </a:r>
            <a:r>
              <a:rPr lang="ru-RU" dirty="0"/>
              <a:t>. 23 </a:t>
            </a:r>
            <a:r>
              <a:rPr lang="ru-RU" dirty="0" err="1"/>
              <a:t>грудня</a:t>
            </a:r>
            <a:r>
              <a:rPr lang="ru-RU" dirty="0"/>
              <a:t> 1913 </a:t>
            </a:r>
            <a:r>
              <a:rPr lang="ru-RU" dirty="0" err="1"/>
              <a:t>підписав</a:t>
            </a:r>
            <a:r>
              <a:rPr lang="ru-RU" dirty="0"/>
              <a:t> закон про </a:t>
            </a:r>
            <a:r>
              <a:rPr lang="ru-RU" dirty="0" err="1"/>
              <a:t>створення</a:t>
            </a:r>
            <a:r>
              <a:rPr lang="ru-RU" dirty="0"/>
              <a:t> </a:t>
            </a:r>
            <a:r>
              <a:rPr lang="ru-RU" dirty="0" err="1">
                <a:hlinkClick r:id="rId6" tooltip="Федеральна резервна система"/>
              </a:rPr>
              <a:t>Федеральної</a:t>
            </a:r>
            <a:r>
              <a:rPr lang="ru-RU" dirty="0">
                <a:hlinkClick r:id="rId6" tooltip="Федеральна резервна система"/>
              </a:rPr>
              <a:t> </a:t>
            </a:r>
            <a:r>
              <a:rPr lang="ru-RU" dirty="0" err="1">
                <a:hlinkClick r:id="rId6" tooltip="Федеральна резервна система"/>
              </a:rPr>
              <a:t>резервної</a:t>
            </a:r>
            <a:r>
              <a:rPr lang="ru-RU" dirty="0">
                <a:hlinkClick r:id="rId6" tooltip="Федеральна резервна система"/>
              </a:rPr>
              <a:t> </a:t>
            </a:r>
            <a:r>
              <a:rPr lang="ru-RU" dirty="0" err="1">
                <a:hlinkClick r:id="rId6" tooltip="Федеральна резервна система"/>
              </a:rPr>
              <a:t>системи</a:t>
            </a:r>
            <a:r>
              <a:rPr lang="ru-RU" dirty="0">
                <a:hlinkClick r:id="rId6" tooltip="Федеральна резервна система"/>
              </a:rPr>
              <a:t> США</a:t>
            </a:r>
            <a:r>
              <a:rPr lang="ru-RU" dirty="0"/>
              <a:t>, яка </a:t>
            </a:r>
            <a:r>
              <a:rPr lang="ru-RU" dirty="0" err="1"/>
              <a:t>діє</a:t>
            </a:r>
            <a:r>
              <a:rPr lang="ru-RU" dirty="0"/>
              <a:t> по </a:t>
            </a:r>
            <a:r>
              <a:rPr lang="ru-RU" dirty="0" err="1"/>
              <a:t>сьогодні</a:t>
            </a:r>
            <a:r>
              <a:rPr lang="ru-RU" dirty="0"/>
              <a:t>. За </a:t>
            </a:r>
            <a:r>
              <a:rPr lang="ru-RU" dirty="0" err="1"/>
              <a:t>Вільсона</a:t>
            </a:r>
            <a:r>
              <a:rPr lang="ru-RU" dirty="0"/>
              <a:t> у </a:t>
            </a:r>
            <a:r>
              <a:rPr lang="ru-RU" dirty="0" err="1"/>
              <a:t>Сполучених</a:t>
            </a:r>
            <a:r>
              <a:rPr lang="ru-RU" dirty="0"/>
              <a:t> Штатах </a:t>
            </a:r>
            <a:r>
              <a:rPr lang="ru-RU" dirty="0" err="1">
                <a:hlinkClick r:id="rId7" tooltip="Вісімнадцята поправка до Конституції США"/>
              </a:rPr>
              <a:t>було</a:t>
            </a:r>
            <a:r>
              <a:rPr lang="ru-RU" dirty="0">
                <a:hlinkClick r:id="rId7" tooltip="Вісімнадцята поправка до Конституції США"/>
              </a:rPr>
              <a:t> введено </a:t>
            </a:r>
            <a:r>
              <a:rPr lang="ru-RU" dirty="0" err="1">
                <a:hlinkClick r:id="rId7" tooltip="Вісімнадцята поправка до Конституції США"/>
              </a:rPr>
              <a:t>Сухий</a:t>
            </a:r>
            <a:r>
              <a:rPr lang="ru-RU" dirty="0">
                <a:hlinkClick r:id="rId7" tooltip="Вісімнадцята поправка до Конституції США"/>
              </a:rPr>
              <a:t> закон</a:t>
            </a:r>
            <a:r>
              <a:rPr lang="ru-RU" dirty="0"/>
              <a:t>. В </a:t>
            </a:r>
            <a:r>
              <a:rPr lang="ru-RU" dirty="0" err="1"/>
              <a:t>останні</a:t>
            </a:r>
            <a:r>
              <a:rPr lang="ru-RU" dirty="0"/>
              <a:t> два роки президентства, переживши </a:t>
            </a:r>
            <a:r>
              <a:rPr lang="ru-RU" dirty="0" err="1"/>
              <a:t>інсульт</a:t>
            </a:r>
            <a:r>
              <a:rPr lang="ru-RU" dirty="0"/>
              <a:t>,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недієздатним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8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80928"/>
            <a:ext cx="6336704" cy="1008112"/>
          </a:xfrm>
        </p:spPr>
        <p:txBody>
          <a:bodyPr>
            <a:normAutofit fontScale="90000"/>
          </a:bodyPr>
          <a:lstStyle/>
          <a:p>
            <a:r>
              <a:rPr lang="ru-RU" b="1" u="sng" dirty="0" err="1">
                <a:hlinkClick r:id="rId2" tooltip="Гаррі Трумен"/>
              </a:rPr>
              <a:t>Гаррі</a:t>
            </a:r>
            <a:r>
              <a:rPr lang="ru-RU" b="1" u="sng" dirty="0">
                <a:hlinkClick r:id="rId2" tooltip="Гаррі Трумен"/>
              </a:rPr>
              <a:t> </a:t>
            </a:r>
            <a:r>
              <a:rPr lang="ru-RU" b="1" u="sng" dirty="0" err="1" smtClean="0">
                <a:hlinkClick r:id="rId2" tooltip="Гаррі Трумен"/>
              </a:rPr>
              <a:t>Трумен</a:t>
            </a: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dirty="0">
                <a:hlinkClick r:id="rId3" tooltip="1945"/>
              </a:rPr>
              <a:t>1945</a:t>
            </a:r>
            <a:r>
              <a:rPr lang="ru-RU" dirty="0"/>
              <a:t>-</a:t>
            </a:r>
            <a:r>
              <a:rPr lang="ru-RU" u="sng" dirty="0">
                <a:hlinkClick r:id="rId4" tooltip="1953"/>
              </a:rPr>
              <a:t>1953</a:t>
            </a:r>
            <a:endParaRPr lang="ru-RU" dirty="0"/>
          </a:p>
        </p:txBody>
      </p:sp>
      <p:pic>
        <p:nvPicPr>
          <p:cNvPr id="10242" name="Picture 2" descr="Harry S. Truma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84984"/>
            <a:ext cx="1912711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597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Займав</a:t>
            </a:r>
            <a:r>
              <a:rPr lang="ru-RU" dirty="0"/>
              <a:t> пост </a:t>
            </a:r>
            <a:r>
              <a:rPr lang="ru-RU" dirty="0" err="1"/>
              <a:t>віце</a:t>
            </a:r>
            <a:r>
              <a:rPr lang="ru-RU" dirty="0"/>
              <a:t>-президента, став президентом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смерті</a:t>
            </a:r>
            <a:r>
              <a:rPr lang="ru-RU" dirty="0"/>
              <a:t> Рузвельта. </a:t>
            </a:r>
            <a:r>
              <a:rPr lang="ru-RU" dirty="0" err="1"/>
              <a:t>Ініціатор</a:t>
            </a:r>
            <a:r>
              <a:rPr lang="ru-RU" dirty="0"/>
              <a:t> </a:t>
            </a:r>
            <a:r>
              <a:rPr lang="ru-RU" dirty="0" err="1">
                <a:hlinkClick r:id="rId2" tooltip="Ядерне бомбардування Хіросіми і Наґасакі"/>
              </a:rPr>
              <a:t>бомбардування</a:t>
            </a:r>
            <a:r>
              <a:rPr lang="ru-RU" dirty="0">
                <a:hlinkClick r:id="rId2" tooltip="Ядерне бомбардування Хіросіми і Наґасакі"/>
              </a:rPr>
              <a:t> </a:t>
            </a:r>
            <a:r>
              <a:rPr lang="ru-RU" dirty="0" err="1">
                <a:hlinkClick r:id="rId2" tooltip="Ядерне бомбардування Хіросіми і Наґасакі"/>
              </a:rPr>
              <a:t>Хіросіми</a:t>
            </a:r>
            <a:r>
              <a:rPr lang="ru-RU" dirty="0">
                <a:hlinkClick r:id="rId2" tooltip="Ядерне бомбардування Хіросіми і Наґасакі"/>
              </a:rPr>
              <a:t> і </a:t>
            </a:r>
            <a:r>
              <a:rPr lang="ru-RU" dirty="0" err="1">
                <a:hlinkClick r:id="rId2" tooltip="Ядерне бомбардування Хіросіми і Наґасакі"/>
              </a:rPr>
              <a:t>Нагасакі</a:t>
            </a:r>
            <a:r>
              <a:rPr lang="ru-RU" dirty="0"/>
              <a:t>, автор </a:t>
            </a:r>
            <a:r>
              <a:rPr lang="ru-RU" dirty="0" err="1">
                <a:hlinkClick r:id="rId3" tooltip="Доктрина Трумена"/>
              </a:rPr>
              <a:t>доктрини</a:t>
            </a:r>
            <a:r>
              <a:rPr lang="ru-RU" dirty="0">
                <a:hlinkClick r:id="rId3" tooltip="Доктрина Трумена"/>
              </a:rPr>
              <a:t> </a:t>
            </a:r>
            <a:r>
              <a:rPr lang="ru-RU" dirty="0" err="1">
                <a:hlinkClick r:id="rId3" tooltip="Доктрина Трумена"/>
              </a:rPr>
              <a:t>Трумена</a:t>
            </a:r>
            <a:r>
              <a:rPr lang="ru-RU" dirty="0"/>
              <a:t>, </a:t>
            </a:r>
            <a:r>
              <a:rPr lang="ru-RU" dirty="0" err="1"/>
              <a:t>прихильник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 </a:t>
            </a:r>
            <a:r>
              <a:rPr lang="ru-RU" dirty="0">
                <a:hlinkClick r:id="rId4" tooltip="НАТО"/>
              </a:rPr>
              <a:t>НАТО</a:t>
            </a:r>
            <a:r>
              <a:rPr lang="ru-RU" dirty="0"/>
              <a:t>. </a:t>
            </a:r>
            <a:r>
              <a:rPr lang="ru-RU" dirty="0" err="1"/>
              <a:t>Під</a:t>
            </a:r>
            <a:r>
              <a:rPr lang="ru-RU" dirty="0"/>
              <a:t> час президентства </a:t>
            </a:r>
            <a:r>
              <a:rPr lang="ru-RU" dirty="0" err="1"/>
              <a:t>Трумена</a:t>
            </a:r>
            <a:r>
              <a:rPr lang="ru-RU" dirty="0"/>
              <a:t> </a:t>
            </a:r>
            <a:r>
              <a:rPr lang="ru-RU" dirty="0" err="1"/>
              <a:t>розпочалася</a:t>
            </a:r>
            <a:r>
              <a:rPr lang="ru-RU" dirty="0"/>
              <a:t> </a:t>
            </a:r>
            <a:r>
              <a:rPr lang="ru-RU" dirty="0">
                <a:hlinkClick r:id="rId5" tooltip="Холодна війна"/>
              </a:rPr>
              <a:t>Холодна </a:t>
            </a:r>
            <a:r>
              <a:rPr lang="ru-RU" dirty="0" err="1">
                <a:hlinkClick r:id="rId5" tooltip="Холодна війна"/>
              </a:rPr>
              <a:t>війна</a:t>
            </a:r>
            <a:r>
              <a:rPr lang="ru-RU" dirty="0"/>
              <a:t> </a:t>
            </a:r>
            <a:r>
              <a:rPr lang="ru-RU" dirty="0" err="1"/>
              <a:t>між</a:t>
            </a:r>
            <a:r>
              <a:rPr lang="ru-RU" dirty="0"/>
              <a:t> СРСР і США. Президент </a:t>
            </a:r>
            <a:r>
              <a:rPr lang="ru-RU" dirty="0" err="1"/>
              <a:t>підтримував</a:t>
            </a:r>
            <a:r>
              <a:rPr lang="ru-RU" dirty="0"/>
              <a:t> </a:t>
            </a:r>
            <a:r>
              <a:rPr lang="ru-RU" dirty="0" smtClean="0"/>
              <a:t> </a:t>
            </a:r>
            <a:r>
              <a:rPr lang="ru-RU" dirty="0" smtClean="0">
                <a:hlinkClick r:id="rId6" tooltip="План Маршалла"/>
              </a:rPr>
              <a:t>план </a:t>
            </a:r>
            <a:r>
              <a:rPr lang="ru-RU" dirty="0">
                <a:hlinkClick r:id="rId6" tooltip="План Маршалла"/>
              </a:rPr>
              <a:t>Маршалла</a:t>
            </a:r>
            <a:r>
              <a:rPr lang="ru-RU" dirty="0"/>
              <a:t>. За </a:t>
            </a:r>
            <a:r>
              <a:rPr lang="ru-RU" dirty="0" err="1"/>
              <a:t>його</a:t>
            </a:r>
            <a:r>
              <a:rPr lang="ru-RU" dirty="0"/>
              <a:t> наказом США </a:t>
            </a:r>
            <a:r>
              <a:rPr lang="ru-RU" dirty="0" err="1"/>
              <a:t>втрутилися</a:t>
            </a:r>
            <a:r>
              <a:rPr lang="ru-RU" dirty="0"/>
              <a:t> у </a:t>
            </a:r>
            <a:r>
              <a:rPr lang="ru-RU" dirty="0" err="1">
                <a:hlinkClick r:id="rId7" tooltip="Корейська війна"/>
              </a:rPr>
              <a:t>Корейську</a:t>
            </a:r>
            <a:r>
              <a:rPr lang="ru-RU" dirty="0">
                <a:hlinkClick r:id="rId7" tooltip="Корейська війна"/>
              </a:rPr>
              <a:t> </a:t>
            </a:r>
            <a:r>
              <a:rPr lang="ru-RU" dirty="0" err="1">
                <a:hlinkClick r:id="rId7" tooltip="Корейська війна"/>
              </a:rPr>
              <a:t>війну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375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80928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b="1" u="sng" dirty="0" err="1">
                <a:hlinkClick r:id="rId2" tooltip="Дуайт Ейзенхауер"/>
              </a:rPr>
              <a:t>Дуайт</a:t>
            </a:r>
            <a:r>
              <a:rPr lang="ru-RU" b="1" u="sng" dirty="0">
                <a:hlinkClick r:id="rId2" tooltip="Дуайт Ейзенхауер"/>
              </a:rPr>
              <a:t> </a:t>
            </a:r>
            <a:r>
              <a:rPr lang="ru-RU" b="1" u="sng" dirty="0" err="1" smtClean="0">
                <a:hlinkClick r:id="rId2" tooltip="Дуайт Ейзенхауер"/>
              </a:rPr>
              <a:t>Ейзенхауер</a:t>
            </a:r>
            <a:r>
              <a:rPr lang="ru-RU" b="1" i="1" u="sng" dirty="0" smtClean="0"/>
              <a:t/>
            </a:r>
            <a:br>
              <a:rPr lang="ru-RU" b="1" i="1" u="sng" dirty="0" smtClean="0"/>
            </a:br>
            <a:r>
              <a:rPr lang="ru-RU" i="1" dirty="0">
                <a:hlinkClick r:id="rId3" tooltip="1953"/>
              </a:rPr>
              <a:t>1953</a:t>
            </a:r>
            <a:r>
              <a:rPr lang="ru-RU" i="1" dirty="0"/>
              <a:t>-</a:t>
            </a:r>
            <a:r>
              <a:rPr lang="ru-RU" i="1" u="sng" dirty="0">
                <a:hlinkClick r:id="rId4" tooltip="1961"/>
              </a:rPr>
              <a:t>1961</a:t>
            </a:r>
            <a:endParaRPr lang="ru-RU" i="1" dirty="0"/>
          </a:p>
        </p:txBody>
      </p:sp>
      <p:pic>
        <p:nvPicPr>
          <p:cNvPr id="11266" name="Picture 2" descr="Dwight D. Eisenhower, official Presidential portrai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140968"/>
            <a:ext cx="196896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044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2420888"/>
            <a:ext cx="6400800" cy="3048001"/>
          </a:xfrm>
        </p:spPr>
        <p:txBody>
          <a:bodyPr/>
          <a:lstStyle/>
          <a:p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правління</a:t>
            </a:r>
            <a:r>
              <a:rPr lang="ru-RU" dirty="0"/>
              <a:t> </a:t>
            </a:r>
            <a:r>
              <a:rPr lang="ru-RU" dirty="0" err="1"/>
              <a:t>ознаменувалося</a:t>
            </a:r>
            <a:r>
              <a:rPr lang="ru-RU" dirty="0"/>
              <a:t> </a:t>
            </a:r>
            <a:r>
              <a:rPr lang="ru-RU" dirty="0" err="1"/>
              <a:t>боротьбою</a:t>
            </a:r>
            <a:r>
              <a:rPr lang="ru-RU" dirty="0"/>
              <a:t> з </a:t>
            </a:r>
            <a:r>
              <a:rPr lang="ru-RU" dirty="0" err="1"/>
              <a:t>Комуністичною</a:t>
            </a:r>
            <a:r>
              <a:rPr lang="ru-RU" dirty="0"/>
              <a:t> </a:t>
            </a:r>
            <a:r>
              <a:rPr lang="ru-RU" dirty="0" err="1"/>
              <a:t>партією</a:t>
            </a:r>
            <a:r>
              <a:rPr lang="ru-RU" dirty="0"/>
              <a:t> і </a:t>
            </a:r>
            <a:r>
              <a:rPr lang="ru-RU" dirty="0" err="1"/>
              <a:t>серйозними</a:t>
            </a:r>
            <a:r>
              <a:rPr lang="ru-RU" dirty="0"/>
              <a:t> </a:t>
            </a:r>
            <a:r>
              <a:rPr lang="ru-RU" dirty="0" err="1"/>
              <a:t>расовими</a:t>
            </a:r>
            <a:r>
              <a:rPr lang="ru-RU" dirty="0"/>
              <a:t> </a:t>
            </a:r>
            <a:r>
              <a:rPr lang="ru-RU" dirty="0" err="1"/>
              <a:t>конфліктами</a:t>
            </a:r>
            <a:r>
              <a:rPr lang="ru-RU" dirty="0"/>
              <a:t> в </a:t>
            </a:r>
            <a:r>
              <a:rPr lang="ru-RU" dirty="0" err="1"/>
              <a:t>країні</a:t>
            </a:r>
            <a:r>
              <a:rPr lang="ru-RU" dirty="0"/>
              <a:t>. </a:t>
            </a:r>
            <a:r>
              <a:rPr lang="ru-RU" dirty="0" err="1"/>
              <a:t>Завершилася</a:t>
            </a:r>
            <a:r>
              <a:rPr lang="ru-RU" dirty="0"/>
              <a:t> </a:t>
            </a:r>
            <a:r>
              <a:rPr lang="ru-RU" dirty="0" err="1"/>
              <a:t>війна</a:t>
            </a:r>
            <a:r>
              <a:rPr lang="ru-RU" dirty="0"/>
              <a:t> в </a:t>
            </a:r>
            <a:r>
              <a:rPr lang="ru-RU" dirty="0" err="1"/>
              <a:t>Кореї</a:t>
            </a:r>
            <a:r>
              <a:rPr lang="ru-RU" dirty="0"/>
              <a:t>, </a:t>
            </a:r>
            <a:r>
              <a:rPr lang="ru-RU" dirty="0" err="1"/>
              <a:t>було</a:t>
            </a:r>
            <a:r>
              <a:rPr lang="ru-RU" dirty="0"/>
              <a:t> видано закон про </a:t>
            </a:r>
            <a:r>
              <a:rPr lang="ru-RU" dirty="0" err="1"/>
              <a:t>освіту</a:t>
            </a:r>
            <a:r>
              <a:rPr lang="ru-RU" dirty="0"/>
              <a:t>. </a:t>
            </a:r>
            <a:r>
              <a:rPr lang="ru-RU" dirty="0" err="1"/>
              <a:t>Ейзенхауер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прихильником</a:t>
            </a:r>
            <a:r>
              <a:rPr lang="ru-RU" dirty="0"/>
              <a:t> </a:t>
            </a:r>
            <a:r>
              <a:rPr lang="ru-RU" dirty="0" err="1"/>
              <a:t>продовження</a:t>
            </a:r>
            <a:r>
              <a:rPr lang="ru-RU" dirty="0"/>
              <a:t> </a:t>
            </a:r>
            <a:r>
              <a:rPr lang="ru-RU" dirty="0" err="1"/>
              <a:t>Холодної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 та гонки </a:t>
            </a:r>
            <a:r>
              <a:rPr lang="ru-RU" dirty="0" err="1"/>
              <a:t>озброєнь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304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501008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b="1" u="sng" dirty="0">
                <a:hlinkClick r:id="rId2" tooltip="Джон Фітцджеральд Кеннеді"/>
              </a:rPr>
              <a:t>Джон </a:t>
            </a:r>
            <a:r>
              <a:rPr lang="ru-RU" b="1" u="sng" dirty="0" err="1">
                <a:hlinkClick r:id="rId2" tooltip="Джон Фітцджеральд Кеннеді"/>
              </a:rPr>
              <a:t>Фітцджеральд</a:t>
            </a:r>
            <a:r>
              <a:rPr lang="ru-RU" b="1" u="sng" dirty="0">
                <a:hlinkClick r:id="rId2" tooltip="Джон Фітцджеральд Кеннеді"/>
              </a:rPr>
              <a:t> </a:t>
            </a:r>
            <a:r>
              <a:rPr lang="ru-RU" b="1" u="sng" dirty="0" err="1" smtClean="0">
                <a:hlinkClick r:id="rId2" tooltip="Джон Фітцджеральд Кеннеді"/>
              </a:rPr>
              <a:t>Кеннеді</a:t>
            </a: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dirty="0" smtClean="0">
                <a:hlinkClick r:id="rId3" tooltip="1961"/>
              </a:rPr>
              <a:t>1961</a:t>
            </a:r>
            <a:r>
              <a:rPr lang="ru-RU" dirty="0" smtClean="0"/>
              <a:t>-</a:t>
            </a:r>
            <a:r>
              <a:rPr lang="ru-RU" u="sng" dirty="0" smtClean="0">
                <a:hlinkClick r:id="rId4" tooltip="1963"/>
              </a:rPr>
              <a:t>1963</a:t>
            </a:r>
            <a:endParaRPr lang="ru-RU" dirty="0"/>
          </a:p>
        </p:txBody>
      </p:sp>
      <p:pic>
        <p:nvPicPr>
          <p:cNvPr id="12290" name="Picture 2" descr="http://image.tsn.ua/media/images2/original/Apr2011/38341885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45024"/>
            <a:ext cx="2619289" cy="172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1478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Один з </a:t>
            </a:r>
            <a:r>
              <a:rPr lang="ru-RU" dirty="0" err="1"/>
              <a:t>найбагатших</a:t>
            </a:r>
            <a:r>
              <a:rPr lang="ru-RU" dirty="0"/>
              <a:t> </a:t>
            </a:r>
            <a:r>
              <a:rPr lang="ru-RU" dirty="0" err="1"/>
              <a:t>президентів</a:t>
            </a:r>
            <a:r>
              <a:rPr lang="ru-RU" dirty="0"/>
              <a:t> США, </a:t>
            </a:r>
            <a:r>
              <a:rPr lang="ru-RU" dirty="0" err="1"/>
              <a:t>єдиний</a:t>
            </a:r>
            <a:r>
              <a:rPr lang="ru-RU" dirty="0"/>
              <a:t> президент-католик. </a:t>
            </a:r>
            <a:r>
              <a:rPr lang="ru-RU" dirty="0" err="1"/>
              <a:t>Його</a:t>
            </a:r>
            <a:r>
              <a:rPr lang="ru-RU" dirty="0"/>
              <a:t> президентство </a:t>
            </a:r>
            <a:r>
              <a:rPr lang="ru-RU" dirty="0" err="1"/>
              <a:t>характеризується</a:t>
            </a:r>
            <a:r>
              <a:rPr lang="ru-RU" dirty="0"/>
              <a:t> </a:t>
            </a:r>
            <a:r>
              <a:rPr lang="ru-RU" dirty="0" err="1"/>
              <a:t>успішно</a:t>
            </a:r>
            <a:r>
              <a:rPr lang="ru-RU" dirty="0"/>
              <a:t> </a:t>
            </a:r>
            <a:r>
              <a:rPr lang="ru-RU" dirty="0" err="1"/>
              <a:t>вирішеною</a:t>
            </a:r>
            <a:r>
              <a:rPr lang="ru-RU" dirty="0"/>
              <a:t> </a:t>
            </a:r>
            <a:r>
              <a:rPr lang="ru-RU" dirty="0" err="1">
                <a:hlinkClick r:id="rId2" tooltip="Карибська криза"/>
              </a:rPr>
              <a:t>Карибською</a:t>
            </a:r>
            <a:r>
              <a:rPr lang="ru-RU" dirty="0">
                <a:hlinkClick r:id="rId2" tooltip="Карибська криза"/>
              </a:rPr>
              <a:t> </a:t>
            </a:r>
            <a:r>
              <a:rPr lang="ru-RU" dirty="0" err="1">
                <a:hlinkClick r:id="rId2" tooltip="Карибська криза"/>
              </a:rPr>
              <a:t>кризою</a:t>
            </a:r>
            <a:r>
              <a:rPr lang="ru-RU" dirty="0"/>
              <a:t>, </a:t>
            </a:r>
            <a:r>
              <a:rPr lang="ru-RU" dirty="0" err="1"/>
              <a:t>серйозними</a:t>
            </a:r>
            <a:r>
              <a:rPr lang="ru-RU" dirty="0"/>
              <a:t> </a:t>
            </a:r>
            <a:r>
              <a:rPr lang="ru-RU" dirty="0" err="1"/>
              <a:t>успіхами</a:t>
            </a:r>
            <a:r>
              <a:rPr lang="ru-RU" dirty="0"/>
              <a:t> у </a:t>
            </a:r>
            <a:r>
              <a:rPr lang="ru-RU" dirty="0" err="1"/>
              <a:t>боротьбі</a:t>
            </a:r>
            <a:r>
              <a:rPr lang="ru-RU" dirty="0"/>
              <a:t> за права </a:t>
            </a:r>
            <a:r>
              <a:rPr lang="ru-RU" dirty="0" err="1"/>
              <a:t>чорношкірих</a:t>
            </a:r>
            <a:r>
              <a:rPr lang="ru-RU" dirty="0"/>
              <a:t> та початку </a:t>
            </a:r>
            <a:r>
              <a:rPr lang="ru-RU" dirty="0" err="1">
                <a:hlinkClick r:id="rId3" tooltip="Космічна програма «Аполлон»"/>
              </a:rPr>
              <a:t>програми</a:t>
            </a:r>
            <a:r>
              <a:rPr lang="ru-RU" dirty="0">
                <a:hlinkClick r:id="rId3" tooltip="Космічна програма «Аполлон»"/>
              </a:rPr>
              <a:t> «Аполлон»</a:t>
            </a:r>
            <a:r>
              <a:rPr lang="ru-RU" dirty="0"/>
              <a:t> з </a:t>
            </a:r>
            <a:r>
              <a:rPr lang="ru-RU" dirty="0" err="1"/>
              <a:t>висадки</a:t>
            </a:r>
            <a:r>
              <a:rPr lang="ru-RU" dirty="0"/>
              <a:t> на </a:t>
            </a:r>
            <a:r>
              <a:rPr lang="ru-RU" dirty="0" err="1">
                <a:hlinkClick r:id="rId4" tooltip="Місяць"/>
              </a:rPr>
              <a:t>Місяць</a:t>
            </a:r>
            <a:r>
              <a:rPr lang="ru-RU" dirty="0"/>
              <a:t>.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Кеннеді</a:t>
            </a:r>
            <a:r>
              <a:rPr lang="ru-RU" dirty="0"/>
              <a:t> </a:t>
            </a:r>
            <a:r>
              <a:rPr lang="ru-RU" dirty="0" err="1"/>
              <a:t>добився</a:t>
            </a:r>
            <a:r>
              <a:rPr lang="ru-RU" dirty="0"/>
              <a:t>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економічних</a:t>
            </a:r>
            <a:r>
              <a:rPr lang="ru-RU" dirty="0"/>
              <a:t> </a:t>
            </a:r>
            <a:r>
              <a:rPr lang="ru-RU" dirty="0" err="1"/>
              <a:t>успіхів</a:t>
            </a:r>
            <a:r>
              <a:rPr lang="ru-RU" dirty="0"/>
              <a:t> (</a:t>
            </a:r>
            <a:r>
              <a:rPr lang="ru-RU" dirty="0" err="1"/>
              <a:t>зокрема</a:t>
            </a:r>
            <a:r>
              <a:rPr lang="ru-RU" dirty="0"/>
              <a:t>,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зменшено</a:t>
            </a:r>
            <a:r>
              <a:rPr lang="ru-RU" dirty="0"/>
              <a:t> </a:t>
            </a:r>
            <a:r>
              <a:rPr lang="ru-RU" dirty="0" err="1"/>
              <a:t>податки</a:t>
            </a:r>
            <a:r>
              <a:rPr lang="ru-RU" dirty="0"/>
              <a:t> і </a:t>
            </a:r>
            <a:r>
              <a:rPr lang="ru-RU" dirty="0" err="1"/>
              <a:t>незначно</a:t>
            </a:r>
            <a:r>
              <a:rPr lang="ru-RU" dirty="0"/>
              <a:t> </a:t>
            </a:r>
            <a:r>
              <a:rPr lang="ru-RU" dirty="0" err="1"/>
              <a:t>збільшено</a:t>
            </a:r>
            <a:r>
              <a:rPr lang="ru-RU" dirty="0"/>
              <a:t> </a:t>
            </a:r>
            <a:r>
              <a:rPr lang="ru-RU" dirty="0" err="1"/>
              <a:t>мінімальну</a:t>
            </a:r>
            <a:r>
              <a:rPr lang="ru-RU" dirty="0"/>
              <a:t> зарплату). </a:t>
            </a:r>
            <a:r>
              <a:rPr lang="ru-RU" dirty="0" err="1"/>
              <a:t>Був</a:t>
            </a:r>
            <a:r>
              <a:rPr lang="ru-RU" dirty="0"/>
              <a:t> </a:t>
            </a:r>
            <a:r>
              <a:rPr lang="ru-RU" dirty="0" err="1">
                <a:hlinkClick r:id="rId5" tooltip="Убивство Джона Кеннеді"/>
              </a:rPr>
              <a:t>убитий</a:t>
            </a:r>
            <a:r>
              <a:rPr lang="ru-RU" dirty="0"/>
              <a:t> 22 листопада 1963 року </a:t>
            </a:r>
            <a:r>
              <a:rPr lang="ru-RU" dirty="0" err="1">
                <a:hlinkClick r:id="rId6" tooltip="Лі Гарві Освальд"/>
              </a:rPr>
              <a:t>Лі</a:t>
            </a:r>
            <a:r>
              <a:rPr lang="ru-RU" dirty="0">
                <a:hlinkClick r:id="rId6" tooltip="Лі Гарві Освальд"/>
              </a:rPr>
              <a:t> </a:t>
            </a:r>
            <a:r>
              <a:rPr lang="ru-RU" dirty="0" err="1">
                <a:hlinkClick r:id="rId6" tooltip="Лі Гарві Освальд"/>
              </a:rPr>
              <a:t>Гарві</a:t>
            </a:r>
            <a:r>
              <a:rPr lang="ru-RU" dirty="0">
                <a:hlinkClick r:id="rId6" tooltip="Лі Гарві Освальд"/>
              </a:rPr>
              <a:t> Освальдом</a:t>
            </a:r>
            <a:r>
              <a:rPr lang="ru-RU" dirty="0"/>
              <a:t>. Причини </a:t>
            </a:r>
            <a:r>
              <a:rPr lang="ru-RU" dirty="0" err="1"/>
              <a:t>вбивства</a:t>
            </a:r>
            <a:r>
              <a:rPr lang="ru-RU" dirty="0"/>
              <a:t> </a:t>
            </a:r>
            <a:r>
              <a:rPr lang="ru-RU" dirty="0" err="1"/>
              <a:t>досі</a:t>
            </a:r>
            <a:r>
              <a:rPr lang="ru-RU" dirty="0"/>
              <a:t> точно не </a:t>
            </a:r>
            <a:r>
              <a:rPr lang="ru-RU" dirty="0" err="1"/>
              <a:t>відомі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704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564904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hlinkClick r:id="rId2" tooltip="Джиммі Картер"/>
              </a:rPr>
              <a:t>Джиммі</a:t>
            </a:r>
            <a:r>
              <a:rPr lang="ru-RU" b="1" dirty="0">
                <a:hlinkClick r:id="rId2" tooltip="Джиммі Картер"/>
              </a:rPr>
              <a:t> </a:t>
            </a:r>
            <a:r>
              <a:rPr lang="ru-RU" b="1" dirty="0" smtClean="0">
                <a:hlinkClick r:id="rId2" tooltip="Джиммі Картер"/>
              </a:rPr>
              <a:t>Картер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>
                <a:hlinkClick r:id="rId3" tooltip="1977"/>
              </a:rPr>
              <a:t>1977</a:t>
            </a:r>
            <a:r>
              <a:rPr lang="ru-RU" dirty="0"/>
              <a:t>-</a:t>
            </a:r>
            <a:r>
              <a:rPr lang="ru-RU" dirty="0">
                <a:hlinkClick r:id="rId4" tooltip="1981"/>
              </a:rPr>
              <a:t>1981</a:t>
            </a:r>
            <a:endParaRPr lang="ru-RU" dirty="0"/>
          </a:p>
        </p:txBody>
      </p:sp>
      <p:pic>
        <p:nvPicPr>
          <p:cNvPr id="1029" name="Picture 5" descr="https://encrypted-tbn1.gstatic.com/images?q=tbn:ANd9GcRBbQI3rtxgkADnMa6VIwVbdwaSbuLewAbbjBBmFPsH1YRiAK7j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852936"/>
            <a:ext cx="216139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932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/>
              <a:t>Мав</a:t>
            </a:r>
            <a:r>
              <a:rPr lang="ru-RU" dirty="0"/>
              <a:t> </a:t>
            </a:r>
            <a:r>
              <a:rPr lang="ru-RU" dirty="0" err="1"/>
              <a:t>намір</a:t>
            </a:r>
            <a:r>
              <a:rPr lang="ru-RU" dirty="0"/>
              <a:t> </a:t>
            </a:r>
            <a:r>
              <a:rPr lang="ru-RU" dirty="0" err="1"/>
              <a:t>зменшити</a:t>
            </a:r>
            <a:r>
              <a:rPr lang="ru-RU" dirty="0"/>
              <a:t> </a:t>
            </a:r>
            <a:r>
              <a:rPr lang="ru-RU" dirty="0" err="1"/>
              <a:t>масштаби</a:t>
            </a:r>
            <a:r>
              <a:rPr lang="ru-RU" dirty="0"/>
              <a:t> </a:t>
            </a:r>
            <a:r>
              <a:rPr lang="ru-RU" dirty="0" err="1"/>
              <a:t>кризи</a:t>
            </a:r>
            <a:r>
              <a:rPr lang="ru-RU" dirty="0"/>
              <a:t> в </a:t>
            </a:r>
            <a:r>
              <a:rPr lang="ru-RU" dirty="0" err="1"/>
              <a:t>економіці</a:t>
            </a:r>
            <a:r>
              <a:rPr lang="ru-RU" dirty="0"/>
              <a:t>, але не </a:t>
            </a:r>
            <a:r>
              <a:rPr lang="ru-RU" dirty="0" err="1"/>
              <a:t>досяг</a:t>
            </a:r>
            <a:r>
              <a:rPr lang="ru-RU" dirty="0"/>
              <a:t> мети: за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правління</a:t>
            </a:r>
            <a:r>
              <a:rPr lang="ru-RU" dirty="0"/>
              <a:t> США </a:t>
            </a:r>
            <a:r>
              <a:rPr lang="ru-RU" dirty="0" err="1"/>
              <a:t>опинилися</a:t>
            </a:r>
            <a:r>
              <a:rPr lang="ru-RU" dirty="0"/>
              <a:t> у </a:t>
            </a:r>
            <a:r>
              <a:rPr lang="ru-RU" dirty="0" err="1"/>
              <a:t>наймасштабнішій</a:t>
            </a:r>
            <a:r>
              <a:rPr lang="ru-RU" dirty="0"/>
              <a:t> </a:t>
            </a:r>
            <a:r>
              <a:rPr lang="ru-RU" dirty="0" err="1"/>
              <a:t>економічній</a:t>
            </a:r>
            <a:r>
              <a:rPr lang="ru-RU" dirty="0"/>
              <a:t> </a:t>
            </a:r>
            <a:r>
              <a:rPr lang="ru-RU" dirty="0" err="1"/>
              <a:t>скруті</a:t>
            </a:r>
            <a:r>
              <a:rPr lang="ru-RU" dirty="0"/>
              <a:t> з </a:t>
            </a:r>
            <a:r>
              <a:rPr lang="ru-RU" dirty="0" err="1"/>
              <a:t>часів</a:t>
            </a:r>
            <a:r>
              <a:rPr lang="ru-RU" dirty="0"/>
              <a:t>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депресії</a:t>
            </a:r>
            <a:r>
              <a:rPr lang="ru-RU" dirty="0"/>
              <a:t>, </a:t>
            </a:r>
            <a:r>
              <a:rPr lang="ru-RU" dirty="0" err="1"/>
              <a:t>хоча</a:t>
            </a:r>
            <a:r>
              <a:rPr lang="ru-RU" dirty="0"/>
              <a:t> </a:t>
            </a:r>
            <a:r>
              <a:rPr lang="ru-RU" dirty="0" err="1"/>
              <a:t>певні</a:t>
            </a:r>
            <a:r>
              <a:rPr lang="ru-RU" dirty="0"/>
              <a:t> кроки для </a:t>
            </a:r>
            <a:r>
              <a:rPr lang="ru-RU" dirty="0" err="1"/>
              <a:t>подолання</a:t>
            </a:r>
            <a:r>
              <a:rPr lang="ru-RU" dirty="0"/>
              <a:t> </a:t>
            </a:r>
            <a:r>
              <a:rPr lang="ru-RU" dirty="0" err="1"/>
              <a:t>кризи</a:t>
            </a:r>
            <a:r>
              <a:rPr lang="ru-RU" dirty="0"/>
              <a:t> все ж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зроблені</a:t>
            </a:r>
            <a:r>
              <a:rPr lang="ru-RU" dirty="0"/>
              <a:t>. </a:t>
            </a:r>
            <a:r>
              <a:rPr lang="ru-RU" dirty="0" err="1"/>
              <a:t>Афішував</a:t>
            </a:r>
            <a:r>
              <a:rPr lang="ru-RU" dirty="0"/>
              <a:t> </a:t>
            </a:r>
            <a:r>
              <a:rPr lang="ru-RU" dirty="0" err="1"/>
              <a:t>близькість</a:t>
            </a:r>
            <a:r>
              <a:rPr lang="ru-RU" dirty="0"/>
              <a:t> до </a:t>
            </a:r>
            <a:r>
              <a:rPr lang="ru-RU" dirty="0" err="1"/>
              <a:t>простолюду</a:t>
            </a:r>
            <a:r>
              <a:rPr lang="ru-RU" dirty="0"/>
              <a:t>, наносив </a:t>
            </a:r>
            <a:r>
              <a:rPr lang="ru-RU" dirty="0" err="1"/>
              <a:t>візити</a:t>
            </a:r>
            <a:r>
              <a:rPr lang="ru-RU" dirty="0"/>
              <a:t> у </a:t>
            </a:r>
            <a:r>
              <a:rPr lang="ru-RU" dirty="0" err="1"/>
              <a:t>маленькі</a:t>
            </a:r>
            <a:r>
              <a:rPr lang="ru-RU" dirty="0"/>
              <a:t> </a:t>
            </a:r>
            <a:r>
              <a:rPr lang="ru-RU" dirty="0" err="1"/>
              <a:t>провінційні</a:t>
            </a:r>
            <a:r>
              <a:rPr lang="ru-RU" dirty="0"/>
              <a:t> </a:t>
            </a:r>
            <a:r>
              <a:rPr lang="ru-RU" dirty="0" err="1"/>
              <a:t>містечка</a:t>
            </a:r>
            <a:r>
              <a:rPr lang="ru-RU" dirty="0"/>
              <a:t>, де проводив </a:t>
            </a:r>
            <a:r>
              <a:rPr lang="ru-RU" dirty="0" err="1"/>
              <a:t>зустрічі</a:t>
            </a:r>
            <a:r>
              <a:rPr lang="ru-RU" dirty="0"/>
              <a:t> з </a:t>
            </a:r>
            <a:r>
              <a:rPr lang="ru-RU" dirty="0" err="1"/>
              <a:t>громадськістю</a:t>
            </a:r>
            <a:r>
              <a:rPr lang="ru-RU" dirty="0"/>
              <a:t>. </a:t>
            </a:r>
            <a:r>
              <a:rPr lang="ru-RU" dirty="0" err="1"/>
              <a:t>Його</a:t>
            </a:r>
            <a:r>
              <a:rPr lang="ru-RU" dirty="0"/>
              <a:t> президентство </a:t>
            </a:r>
            <a:r>
              <a:rPr lang="ru-RU" dirty="0" err="1"/>
              <a:t>ознаменувалося</a:t>
            </a:r>
            <a:r>
              <a:rPr lang="ru-RU" dirty="0"/>
              <a:t> </a:t>
            </a:r>
            <a:r>
              <a:rPr lang="ru-RU" dirty="0" err="1"/>
              <a:t>погіршенням</a:t>
            </a:r>
            <a:r>
              <a:rPr lang="ru-RU" dirty="0"/>
              <a:t> </a:t>
            </a:r>
            <a:r>
              <a:rPr lang="ru-RU" dirty="0" err="1"/>
              <a:t>дипломатичних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СРСР </a:t>
            </a:r>
            <a:r>
              <a:rPr lang="ru-RU" dirty="0" err="1"/>
              <a:t>внаслідок</a:t>
            </a:r>
            <a:r>
              <a:rPr lang="ru-RU" dirty="0"/>
              <a:t> </a:t>
            </a:r>
            <a:r>
              <a:rPr lang="ru-RU" dirty="0" err="1">
                <a:hlinkClick r:id="rId2" tooltip="Війна в Афганістані 1979—1989"/>
              </a:rPr>
              <a:t>вторгнення</a:t>
            </a:r>
            <a:r>
              <a:rPr lang="ru-RU" dirty="0"/>
              <a:t> </a:t>
            </a:r>
            <a:r>
              <a:rPr lang="ru-RU" dirty="0" err="1"/>
              <a:t>останнього</a:t>
            </a:r>
            <a:r>
              <a:rPr lang="ru-RU" dirty="0"/>
              <a:t> </a:t>
            </a:r>
            <a:r>
              <a:rPr lang="ru-RU" dirty="0" smtClean="0"/>
              <a:t>в </a:t>
            </a:r>
            <a:r>
              <a:rPr lang="ru-RU" dirty="0" err="1" smtClean="0">
                <a:hlinkClick r:id="rId3" tooltip="Афганістан"/>
              </a:rPr>
              <a:t>Афганістан</a:t>
            </a:r>
            <a:r>
              <a:rPr lang="ru-RU" dirty="0"/>
              <a:t>; 1980 року США </a:t>
            </a:r>
            <a:r>
              <a:rPr lang="ru-RU" dirty="0" err="1"/>
              <a:t>бойкотували</a:t>
            </a:r>
            <a:r>
              <a:rPr lang="ru-RU" dirty="0"/>
              <a:t> </a:t>
            </a:r>
            <a:r>
              <a:rPr lang="ru-RU" dirty="0" err="1">
                <a:hlinkClick r:id="rId4" tooltip="Літні Олімпійські ігри 1980"/>
              </a:rPr>
              <a:t>Олімпійські</a:t>
            </a:r>
            <a:r>
              <a:rPr lang="ru-RU" dirty="0">
                <a:hlinkClick r:id="rId4" tooltip="Літні Олімпійські ігри 1980"/>
              </a:rPr>
              <a:t> </a:t>
            </a:r>
            <a:r>
              <a:rPr lang="ru-RU" dirty="0" err="1">
                <a:hlinkClick r:id="rId4" tooltip="Літні Олімпійські ігри 1980"/>
              </a:rPr>
              <a:t>ігри</a:t>
            </a:r>
            <a:r>
              <a:rPr lang="ru-RU" dirty="0"/>
              <a:t>. </a:t>
            </a:r>
            <a:r>
              <a:rPr lang="ru-RU" dirty="0" err="1"/>
              <a:t>Провадив</a:t>
            </a:r>
            <a:r>
              <a:rPr lang="ru-RU" dirty="0"/>
              <a:t> </a:t>
            </a:r>
            <a:r>
              <a:rPr lang="ru-RU" dirty="0">
                <a:hlinkClick r:id="rId5" tooltip="Доктрина Картера"/>
              </a:rPr>
              <a:t>доктрину</a:t>
            </a:r>
            <a:r>
              <a:rPr lang="ru-RU" dirty="0"/>
              <a:t>, </a:t>
            </a:r>
            <a:r>
              <a:rPr lang="ru-RU" dirty="0" err="1"/>
              <a:t>згідно</a:t>
            </a:r>
            <a:r>
              <a:rPr lang="ru-RU" dirty="0"/>
              <a:t> з </a:t>
            </a:r>
            <a:r>
              <a:rPr lang="ru-RU" dirty="0" err="1"/>
              <a:t>якою</a:t>
            </a:r>
            <a:r>
              <a:rPr lang="ru-RU" dirty="0"/>
              <a:t> </a:t>
            </a:r>
            <a:r>
              <a:rPr lang="ru-RU" dirty="0" err="1"/>
              <a:t>регіон</a:t>
            </a:r>
            <a:r>
              <a:rPr lang="ru-RU" dirty="0"/>
              <a:t> </a:t>
            </a:r>
            <a:r>
              <a:rPr lang="ru-RU" dirty="0" err="1">
                <a:hlinkClick r:id="rId6" tooltip="Перська затока"/>
              </a:rPr>
              <a:t>Перської</a:t>
            </a:r>
            <a:r>
              <a:rPr lang="ru-RU" dirty="0">
                <a:hlinkClick r:id="rId6" tooltip="Перська затока"/>
              </a:rPr>
              <a:t> затоки</a:t>
            </a:r>
            <a:r>
              <a:rPr lang="ru-RU" dirty="0"/>
              <a:t> </a:t>
            </a:r>
            <a:r>
              <a:rPr lang="ru-RU" dirty="0" err="1"/>
              <a:t>оголошувався</a:t>
            </a:r>
            <a:r>
              <a:rPr lang="ru-RU" dirty="0"/>
              <a:t> зоною </a:t>
            </a:r>
            <a:r>
              <a:rPr lang="ru-RU" dirty="0" err="1"/>
              <a:t>впливу</a:t>
            </a:r>
            <a:r>
              <a:rPr lang="ru-RU" dirty="0"/>
              <a:t> </a:t>
            </a:r>
            <a:r>
              <a:rPr lang="ru-RU" dirty="0" err="1"/>
              <a:t>Сполучених</a:t>
            </a:r>
            <a:r>
              <a:rPr lang="ru-RU" dirty="0"/>
              <a:t> </a:t>
            </a:r>
            <a:r>
              <a:rPr lang="ru-RU" dirty="0" err="1"/>
              <a:t>Штатів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877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564904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hlinkClick r:id="rId2" tooltip="Рональд Рейган"/>
              </a:rPr>
              <a:t>Рональд </a:t>
            </a:r>
            <a:r>
              <a:rPr lang="ru-RU" b="1" dirty="0" smtClean="0">
                <a:hlinkClick r:id="rId2" tooltip="Рональд Рейган"/>
              </a:rPr>
              <a:t>Рейган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>
                <a:hlinkClick r:id="rId3" tooltip="1981"/>
              </a:rPr>
              <a:t>1981</a:t>
            </a:r>
            <a:r>
              <a:rPr lang="ru-RU" dirty="0"/>
              <a:t>-</a:t>
            </a:r>
            <a:r>
              <a:rPr lang="ru-RU" dirty="0">
                <a:hlinkClick r:id="rId4" tooltip="1989"/>
              </a:rPr>
              <a:t>1989</a:t>
            </a:r>
            <a:endParaRPr lang="ru-RU" dirty="0"/>
          </a:p>
        </p:txBody>
      </p:sp>
      <p:sp>
        <p:nvSpPr>
          <p:cNvPr id="3" name="AutoShape 2" descr="data:image/jpeg;base64,/9j/4AAQSkZJRgABAQAAAQABAAD/2wCEAAkGBxQTEhUUEhQVFBUWFRUVFhQUFRUUFxQXFRQWFxQUFRQYHCggGBwlHBQUITEhJSkrLi4uFx8zODMsNygtLisBCgoKDg0OGxAQGiwkICYsLyw0LCwsLCwsLCwsLCwsLDQsLCwsLCwsLCwsLCwsLCwsLCwsLCwuLCwsLCwsLCwsLP/AABEIAPsAyQMBIgACEQEDEQH/xAAcAAAABwEBAAAAAAAAAAAAAAAAAQIEBQYHAwj/xABHEAABAwEFBQUFBQMKBgMAAAABAAIRAwQFEiExBkFRYXEHEyKBkTJiobHBI0JS0fAUM3IIFSQ0Q1OCkqLhk7LC0tPxFmOj/8QAGgEAAgMBAQAAAAAAAAAAAAAAAQQAAgMFBv/EACgRAAICAQQCAgEFAQEAAAAAAAABAhEDBBIhMUFRIjIFEzNhcfDhof/aAAwDAQACEQMRAD8Ai+zm8y5wacsOXVaxTq5LCNga2Gv6LZGWmGSTAhUk1GUhjG3KCKN2m/vGHkqK5ysm2Nu76oSDk3IKrOKOOW5WYanG4TpjG8qDiMQmP91DlaLaqLWXa54GIn81nMq8XZTbQ8s9AFhJ13LgXxlK6sreGE1cUEnfJDrQqYTOqdXheRqNDYEDkmCBU2Ju2FOjpZj4x1VxuOpFQKmUD4h1VrumqBUbJgJfUnT0D+EkdXXiKlqLSAI3qStJDoyxAHMKN/mtpruqYuanLO1oGZgHel8jVqheKbtMqN712uf4W4QBHXmmUp5fIb3rsJkfLkmKdj0hKXYsOQxJEoKwBeJCUiUJUILBS2lcZSg5Qh2BSgVyBSgVCHYI4XNpR4kQD/ZWthrA7ldL5v0vGBhgb1nNgJD8lZWaJbV2pnb/ABWOMo7n4E1x4HdFEuU1UGR6FQ2GcuOSOmfxZh+WjWVP+ArTtG5tB1nAlp+UZhVlTu0VyPow4jwuUCmY14Ofz5FBESl4cklhzRAFKIoyURRIEFK3ZYKlbMOgBRYKuVyQyhjHVZzdIum/ZBF9ShWwkzx81baTXVWx+tFSbVaTVrYuJHVaJdNpoMwNrFoc6IYO8c8c3Bhy+CXzQbquzTHJc2yn3tZe7fBgZZTqUdnuW0vjBZ67p0Io1CI44oiOa0a3voMBdSrWYERPeNqYzwyLYGup4Kk3ltG8vl1pD5HssxmATm3Dha2eJngtItpUZuK7ObNkbYZigcsjNSiIPMF+S43hs5aaLcdSkcGveMcyozdMuY4xqNU3N50xl4+JbLWAgjTQn1XaleoBc5lpq0QTmyH6R/eM01O7h5XVlaRFoQpqy3c615srU6lTxHC4RUcAAZL2tgmSG+OCToVE1aRa4tcCCNQUQNUc0aEIlACwUsLmClygAWEqVzaUuVYA/ua73OY6puapaloFcn3K2jd5aBnhk+ip1EZBJamVzPQfilWNoN/0KYXZHfMxZjGJHmpEhQdormmcQ1BkK2m8mH5dfKDLR2ssLqdJ7IwDIgLME/vG9qlWcTiR+HcEwTcE0uTmSab4FzkiaUlKB3IlBKIo0SIRxZbG6pOETGqt9wuZToTW9icJjUk6Ac/yKjtlaX2dV3JFZHOqEMAGEGSSJBMnPMRkIWDlcmvRaqSZcbfsvYqVjFspvisdKZkgl5gQS4xGvqqzaA2mAWiXOg6xIzwtB4ZYnHVWY3U57GsA4EawYzyzXG+tlqtWn4aZESJB6ajdIlHcgvG30jPrdaHVNXYvl0aNBv0XBtPU8BOe/l8lbLVstUDQ57S1o4DPL7reE8dyr1poFrJIg4hHOJy6KykmVcWuyNJOpSmVOI8kZpH9b+iThjVXAdqZIzktJ0IJGW+I0ClaN5urDBXdicBFOo7NwIgNYXn7uUZ6TyUQ3PM/rzSqtUZQB8D80GgoeubGR3ZJKKlVxCTrvSlUqAI0SAUALCOUAUcKwDeb6Z/RH/w/RZbZj4VqFSr3liJ4s+izG7qRf4W6zCQz+DvfjpVdj+6LEar4AyAKj7JdneWvu8MtBMrTLgugUqWftEZrPm3ybNeLhlhJJMq+BOKbFNdlWaa9Ig9ttnWWUkg5uOQVQV72+2ioWoYWg42OyduVETeNtrkRmkpcEnd9OAHQCJgqQs9lY1xcW4sjATC5GYyWk5DNToJJOEeyPklM0mpNG2OKasqVp9o5RnpwXJdbS4lxJ1krnCdXQuT+zVchlQbg2VYdgrv72TidJIkTkN/DJVS6qoFKsDq5uEeeX1WpdnNiDKEiczO/Xh81hPhs3xR3NIutgsjWDIZ/FPSw6zquNGQUVqtRBHD1ComkuR/bzSE3lZGOp5tBnKFWbXsvQmXNn6clPi0zkT8QFyt1eHLOck+S0YeGinXps/ZwMqbeRGqpd73MyfD9JWgXrV18TRwz1+KqVuZn+SyjlkpcMrmwwa6KRaLOWmDu3aLk+oIjCIH69VL3sAeo1UG9dCEtys5co7XR3sjodG4/T9FO0ws3tDz+RT5FlGBKCSjCBUWEqUkIIkNwuQ4rB1Z9Ew2KuhrWlxzMn5p7soZsLf4PonGzrvAepSc+Wh6LaTJvDksG28oONue1mZ5LeRostvK6C+9McgNA371pF7TOUW+DLn0nAkEGRqkLUttLsZSpPfTaC9wkkajmssTEJ7jKUNp2sdfA8Hdv6Ketd9sAHdjM6quBBVnhjNpskcjiqRN2a6u8l5POExtlkw5j0Tq7bWWiQfJN7dai5Uhv30+jaShsvydbJZ8mH8TgP0Ft1xMbSosk6iQsrsV2A2az1A443Wh1PCNzRTDsXGc1rb7A00mmpGBjZdPAAfkhm74LaRVbY5obR0Jh1QNPvCBlulOX22jUiHNcOIPIqj3te9Cm2TYnRBwnCWugOaCM9TLxlB35mEysd6MeQaONh3sewhwnfzWEm0huLTlVl4AEOdOTcj1gH6pd7VKTZJIEDMnTdr/mCjb7pmhZHAHE4y57uZGgHp6Kj3deTbSH/tNYsDIBawS9+WvTms6fVGrmkTFvv6hn4sUSYHUASq3aLxZVnDkeEjMceqkrwstgs4GOk8F3s986oMWQOQDcDsi05O3hV6306cipQyHAbo3R6K36aRhLJJ+iPvBpzKg3lWa0slvUKs1WwU1gfAnmVMXZfaHn8in5CY2T2vL55fVPitWLsAQhEEaBUMI0SChDbrlpGz2OKmobCGylXEwniT81HbY3rP2LPNOdjsqcJFy+VHXlhccSm/JbGnJYz2k2t9K2tc1xG/LqthL4BJWG9pFr7y0kjQZLeFOSQpJPY2iNvTaSpUd4XENwwQVBkqZo7PVHta9mbSJJ4KIrMgkawYTENq4iLybfYkIIBBaFRzZqoAISKpSjYKkYu7dHGCuQYZ0KpSuy27ijT9hbL3lBjYnBWa465B1Nwn/8/ktMLZbG79ZfqFnXZhasNY0vxUsXTA9o+VQrR21Bv3rDKlvHtJzjRH3laKjW4WhoB36mOY/3TG77CAS8+In3QB6SclKXs6kwFz3QNSJ+ATO5baawLw0NpkwwHUt/ETzWM/tQ4orbdEZti890Wgbs81SNk293X8IBJBJkTMfo+iu22dcNECDqJlZtYrW6laGl5Ba8wCPund6rPm3RWdXGy/X5Z6deHPoAvAgOAYTEaS6DHJU/+aSxzoENdEt1cIJ3ZADPdM5q5WiuHMbnnCr1uqeoVJZHZeWGNWRlaiNOW4/QgfBVG1UCXlozJdA9VaqlU6lRjrKRjqCJDXFvIxmfh8VrhntbE88E0qO2zx7iqG5EVPs6sfea4w5hG8KIGilrBVDw1xEQ4uJA3MYXuPwUSAmMbbuxfUJJRSAEaAQWooAokpBQhda1Qvc5x1JlW3Y932Z6qo4U/uy+O6Y5o1XMTpnqtXjcoKMfZY9pr7wNwN9orKb9a3G01DkTn9VYqzy8lzjJKr21DPC081phleRC+p06x6VotxvWytskU3eGI+iy+tGIxpJhH3hw4d2sLmnsePbZwpSsC7WMeNuU5hclN7P2TFnlqrzlSKpWaddjw+gAWt04LPdsWBlQYQB0Wh3PSilxVC2/ZD2lKw+yGZfVkt2OVy68fFn9hU8ofTPzA9VptqrYZ5fDMrBNmr7fY67K9PMtkFpMB7T7TSd27PiAtwsdsbarOyswECqwnCc41yPGCpnT8G+jkqor9Cm63Wg4p7imfH77vwDlx9FbrZdrHYXOkYM2lri0jllr5qv2C2us1jaW0alTAD3jaYbjDgTjMGMWclSVjvCvXotqsovwvbiHjpgxzbiyPJZxSS9jEslvllF22sloJIY6WFxPvAcxCpD7E8kYi4xxnI8lp9+WmpTY5rqVSRq4gROuoOeio1uvNrTDgQ7fIGROmQ0yUg2uEjDMk3bf/pO3RbC6lhd7TRv3jioy3WnxQhdAfUewsafakZESNIz46eacXpYgKvQvB6sJHyz81i4pSNv1HKA0Ilq51GSC0GJyMnPD94jnE+oXdpy+C5z488ozBOQ1E5+R9UUUYytNIUWFjZ9pzQTqRkXn/lHqo4J7e9s72pI9kCBG/i7zPyCYhO401Hns52aScuOhSJEjC0MQwgiRqELsQmFEeM9VIkJhQH2juq5ns9nPuI7wqF2pZ9mDzU9hUVtTT+x81fD90Ya1Xhl/RWbDZ5p1HEGANVHp2y8XikaY9kpoF0op27PLMBVg2asxdvhs5qvlTWzQc5+AGGzmq5fqSPZq9gcBSAbwVC7Q25MO+VfrLSbTpDDnks/7QXyGdUtF/JDE/qU2clrHZNe4fZnUCfFRcXNHGnUMn0di9QsmUtsvfJslpZWElo8L2j7zHe0PkRzATOSG6NFMOTZNM9CWCMVSNCQ7zLRK42m76RBaSWgkz3b3UyOhaQd5SrutLHtD6bgWOAc0jPI5iPVOatkB1jofolldHQtWVq+7NRDT3mKrkPC+o4tIzAxAmDqqPeAptdiFKm10yA1o15lXjaK7nHgBEZkdfyVZo3EKj9ctXO0AG+CdVjOTumWaVcI67P1orYnfdY4zxcG7vKVXatqxuLvee71hv0Ke2282MqvDcgxjwOZIj4BV6hWw0feP+5+qCi2jOUkuDv3smNwXG+CZpgnLu5A4TUf+S5UHTHqVI7XXPUs7qBqezWoMqMMRH4qfUEgn+ILfHGpCuaVwIJEgjCYFAkEcIQiAACUiCVKBC8QmTGxUPkpm7bEatQMbvPokX9YhStJYNzQuaj2OWaTivJwak3pYC+zVHbgE7sNldUcGtEkq233dQp2Gowa4JJ5q8IvsV12ZRht8s88owjRLqHmgFPrntDmvAbvICYlSWz1VjK7XVPZGarNWmRGv3VYnCiMfBUPtFjwRxV7uq/22qme7Hhbl6Ki7fM8LTzSceMiGZfQpCCNEnhY03sltT3Uq9MEzTcx7QTlDw7EAN2bPir+L6bEuycBofy39Qs77FrDUdVtNQfumUmY5GrnVAGAeQqFXLaikBRc9ozBz5Sks1xlaOjglcEcr6v5mYyg+fCPiVTrwvt5a5rJzMToAM1A1K9Wo7LFgmAToeif3jZTSph7zmcgOJWLjb5LPJKviQ1dskknr56yU3fVk8h8URLqmgy4cTxUrs7s3VtToYIpgw+qfZHFrT94/rJMqIpZLbA3L+02gF4+zYcVTgY0Z5/KVa+2LapjKVKzNa19Qu7x2ISGMwluEj3p/0A8E+DqN3WVx0awTze47upKxG9rwfaKz61Qy57p6Dc0cgIHktMaorOVoc6gOGh0+oRhMLPXLTlmDq06Hr+al2UW1AXUSTAk03e23iQdHjpB5K7j6MOjgCgiaUYKqANGgAjRIb7sTdGCn3jh4nacgqjtow/tsASXALV6FINaGjcAqXedkBvBriJySco7YpHWWdyyObH+y1yCiwOd7bh6ck72jpTZ6o9w/JSbNAml7tmlUHun5Lako0LTnKcnKR5Yqt8RHAn5oiFJUSG1qmLTE4Z9SuFtw4skwpc0KtDMol3s9mdUMME8yQAOrjkE/ZdlNv72tPu0mz/qdEehWii2Vcki3dnV9UaNCo2o4AiTn6qv3/eT7Y4ikxzmgnMAka7zoEyq2mgz91SBP4qpxn/Lk34JtWvCo72nGBoAYA5ADIeSz/Sju3MP6jcaQoXS4fvHsZyxY3ejZE8iQjNKk2Il/N8AeTB9SU0LzxQlacFOTb+w0GpY7fhGeJgaMhOFjnNHqSpa32dtWnmMVN+EkZyRwKH8nuwFl31Kp/tq7i3+Gm1rB/qxqY2lsgs1TEP3NZ/lSquOYJ3NedODiR94QpnV8j2lkl8TPto6bA5jKbQPEPC0RAEZfJRu0t2OtNqZRZ7LG5xoCYmfgrTbLvm0MAaXEyctSdco8/gr5sxsu2iTVqAd47PDqG9eJ/XRbHCTfA5mnGMeSiXP2YB+E1gadAAeAGKlc8zrTZ/qPIZm41LtZTYGMa1jGiGtaAABwACtdcLP+07adthsxdI718tos3l0Zvj8LZBPkN6fhFRVI5s5OTsyTtZvvvK/7Mw+Clm+N7yNPIH1PJUFLqPLiXOJc4kkkmSSTJJO8pKskUAF0o1S0hzTBBkEJCCJUs9C/6VbK10w4/wB6zwv8yNfOVJM2WbWGKyWhj5+5V+zcOWISD5hqpDSnNktTmGWuc3+EkH4FHh9gZM3nctos/wC/pPYNzyJYelQS0+qY4xxCnbp23q0su8qRvGRHPXVSv/z2n/dU/wDhs/7UNi8MBvYCp18/1xvRXNUy/wD+uU+iQzdL+x/H2yx09Am9t9hw90/JdWOyTO8awaxxPAq7lSKpWzzRfbYtFUf/AGO+aaNEnPTf0Tq+34q9Uje8lNW6FNQ+qFZ8Nnc1zuyG4DQfriuRekoLQpQCUGowEoBAgUI3gmABJOQAzk7gAlNCs/ZhdP7TetlYRLWv75/8NEF4nkXBo81CLs9LbLXSLHYqFnEDuqTQ46S6JqO83Fx81mO1/aq51R1OxspPpNkF1VhqCtEyQ2QAzKeJ1yGS0Xbm0PFlfToyatb7JgGviyeR0bK84X3Zv2V1WnLXupvNMFpkFwJBAPFp8PkVjKxjGlfJo/Zz2jB1sFC1iizvQGUajGYO7fJApucSSQ4RnOscTGzSvFT3Ekkx4twHoBP0K9Y9n7LW2wURbiHVsIzzLsEDAKpOrwNT8zJNqorKW5k7bbQ2mxz6jg1jGlznOMBrWiXOJ4ACV5M2+2ndeFsqVjIpg4KLD9ymNMuJzceZ5Baz2/bWd3SbYaTvHVAfWI1bSB8LP8TgZ5N95YGiioEoJKUiACKUEaJAI5RIKAFSjSEpEh7BJVM2k/rdJW9zslnt/wB5h1taAcmrm55fE6GKDbZcWHIKk7cXzANJpzOsKbvm+W0aUzmRkFmdrrF7nOdmSZWc5WqHNFp90tz6KHebYqOXA6BPL8EVSmtT6BdLG7ijkahVlkv5YUII2oDVaGAsoIFEoABK1b+TnYsVrtNY/wBnQazoar5n0pFZO8re/wCT1YSLFXqFhAq14Djo9tNgEDkHF8n/AHgMtEuG19+NslCpbHCXgd1Zmne50+Lzgk+63mvNN8EuGJ5xPe59RzhHic958Ry3xMQNZ3rUe1+/mVrZ+zh3hszYIGhq1IL56MDR5u6HOL6p6AQMgM9wkZ8cuI3Ssb+QyofCyb7MdmxaLZZ31BLA5zi06TTOQI6gL0ffF407NQqV6pinSY57ujRoOZyAHErD+x15aA/8Fcg9H02z01HxUl/KF2ohtKwUz7UVq8fhB+yYepBdHut4rQxqjHdoL3qWu01bRVPjqvLj7o0awcmtAaOQUcjQRIBGiRogAiRolCBoIkahAJSSjRAel9rL9FGlAPjdkFmP7ZheHuMmZT6/Laa1UknIZBQV5Nzb1XFve+T1UdOsWF+yRtlvdWMu03BN3IqISnKPgYxxS6Kff7ftusfNR9Q5qWv1v2o6KIeurg/bR5bWqtRL+zoBl5ImapTkTN61EwyiRlEoQREleqNkAy77kovcIFKymu4by57TVcOpLoXluzUTUe1jfae5rG9XEAfEr0Z2w3gKNipWNhzqlgIkj7KjhJGXFwYN2WJVk6RpCLboxei99So+s8kvqOdUc6YlzyXPjzJ37vRVtbI3x13gZcAYxDONCU4YwNECMuuf65wkuZ09Yw58TAGm/KHei9j22lRPdmd5toftHe5Moh1Z+UGGgepOQHGQs6v69n2q0VbRV9uq8uPIaNaOQaAByC6fzkRQqUm/21QOefcZmxnm4yf4GqMW66EmwII0EQAQQQRIEjQQUIBBBBQAEaARokNMa1MLyGnVSkKNvTd1XGj2e1z/ALbFUtEp+iRR0CU/RCRWD4K5tCMwfJQYElTe1Iio1vuz6/8ApQtMZrqaf9tHlddK9RNr2KeUbEkpTdFsJgKIoJLioQsfZnYhWvWxtOgqiqeEUWmrny8Ct2198m2W2pWzwRgpidKbScJjdJJd5qk7FVnMrVHNymi9k8BUhroO6Wl4VjcM8o/LPkPkscj8DuCHG45VOUyOcgZga8JMcMwmtv8ADSe6funcJmCAOWZjXgdyfMYJ9PPX0yyy5KC2qtcAUgczDnZg5bhlxOfKFSKtms3ti2VookaCYEAIkEFAgKCACBUABBBBQgEaJBQgoII0IRIadOSYXmMgn25d7xu0iymqR09VxE+T2moaWPkiKLsk7sNnLzJ0Ca3dRLyBu3qw4BTYT+EEnyErHPkr4rsxcqijNtpa2K01CNA7CP8ACMP0KjaW9HaHkkk6kyepzRU9PNd6EdsVH0eRnLc3L2BxRykuKEq5UEpLyjSXqBRYNkTGONSY13Dl/i471ZSOvIa6kcNchEgZwFVdm3RllqTvkzl9PjvVmc7p+efPXjpKwl2P4fqv9/v+gq1A1pe7QCSYB5mM8zAnUb+qoNrtBqPc92rjPTgPIKw7UWyGCmNXZmDPhB01kSeO4KsK0F5Mc8rdINAokFoLgQQRqBLf2abDvvS0FhcadCmA6tUESJ9ljJyxOg5nIAE8AdsZ2NXUAJpVXRvNapn1ghYvsp2l2q77OKFmpWYNxF7nuZUL6jjveRUAyEAQBkApl3bjeMR3dl/4dX/yoENCrdkt0vJYxlZh/Eys4kdMcj4Kr3/2DVGgusVpD+FKu3A7p3rcierQqxZ+2G3scXBtnk8abz/1rpU7ar0OjqLelEf9RKlkKDbLK+lUfSqNwvpucx7THhc0kOGXAgrkF1t1sfWqPq1DifUe573QBLnElxgZDMri0okFoIgjlEqbHsvdJtFQD7oguP0Vq7QrAG2EtaNITvs6otFnBAzOpTzbwf0R65UIpY3I7ur1Ep51HwjMrks2BnMor/q4bNVPuEf5svqnV3eyonbB39Hd1b/zBc7Et+dX7Gc8tuCT/gzepqlM0H63rm9dGaBelPMvoSUECgESBJDyllc3qMKJq4D19N0jMcc/jvVkFUfLUCOOc67tQZB4DOsXMMgd8u+AbHzKlbY8hlSD9x3xBB+GSxl2NY38Su3nau8qOdu0b/CMh+fmmqCAWiQs3bsCBQRBQgEJQRKEDlBEgoQCCCCgQJQSUYUALCNJRqw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jpeg;base64,/9j/4AAQSkZJRgABAQAAAQABAAD/2wCEAAkGBxQTEhUUEhQVFBUWFRUVFhQUFRUUFxQXFRQWFxQUFRQYHCggGBwlHBQUITEhJSkrLi4uFx8zODMsNygtLisBCgoKDg0OGxAQGiwkICYsLyw0LCwsLCwsLCwsLCwsLDQsLCwsLCwsLCwsLCwsLCwsLCwsLCwuLCwsLCwsLCwsLP/AABEIAPsAyQMBIgACEQEDEQH/xAAcAAAABwEBAAAAAAAAAAAAAAAAAQIEBQYHAwj/xABHEAABAwEFBQUFBQMKBgMAAAABAAIRAwQFEiExBkFRYXEHEyKBkTJiobHBI0JS0fAUM3IIFSQ0Q1OCkqLhk7LC0tPxFmOj/8QAGgEAAgMBAQAAAAAAAAAAAAAAAQQAAgMFBv/EACgRAAICAQQCAgEFAQEAAAAAAAABAhEDBBIhMUFRIjIFEzNhcfDhof/aAAwDAQACEQMRAD8Ai+zm8y5wacsOXVaxTq5LCNga2Gv6LZGWmGSTAhUk1GUhjG3KCKN2m/vGHkqK5ysm2Nu76oSDk3IKrOKOOW5WYanG4TpjG8qDiMQmP91DlaLaqLWXa54GIn81nMq8XZTbQ8s9AFhJ13LgXxlK6sreGE1cUEnfJDrQqYTOqdXheRqNDYEDkmCBU2Ju2FOjpZj4x1VxuOpFQKmUD4h1VrumqBUbJgJfUnT0D+EkdXXiKlqLSAI3qStJDoyxAHMKN/mtpruqYuanLO1oGZgHel8jVqheKbtMqN712uf4W4QBHXmmUp5fIb3rsJkfLkmKdj0hKXYsOQxJEoKwBeJCUiUJUILBS2lcZSg5Qh2BSgVyBSgVCHYI4XNpR4kQD/ZWthrA7ldL5v0vGBhgb1nNgJD8lZWaJbV2pnb/ABWOMo7n4E1x4HdFEuU1UGR6FQ2GcuOSOmfxZh+WjWVP+ArTtG5tB1nAlp+UZhVlTu0VyPow4jwuUCmY14Ofz5FBESl4cklhzRAFKIoyURRIEFK3ZYKlbMOgBRYKuVyQyhjHVZzdIum/ZBF9ShWwkzx81baTXVWx+tFSbVaTVrYuJHVaJdNpoMwNrFoc6IYO8c8c3Bhy+CXzQbquzTHJc2yn3tZe7fBgZZTqUdnuW0vjBZ67p0Io1CI44oiOa0a3voMBdSrWYERPeNqYzwyLYGup4Kk3ltG8vl1pD5HssxmATm3Dha2eJngtItpUZuK7ObNkbYZigcsjNSiIPMF+S43hs5aaLcdSkcGveMcyozdMuY4xqNU3N50xl4+JbLWAgjTQn1XaleoBc5lpq0QTmyH6R/eM01O7h5XVlaRFoQpqy3c615srU6lTxHC4RUcAAZL2tgmSG+OCToVE1aRa4tcCCNQUQNUc0aEIlACwUsLmClygAWEqVzaUuVYA/ua73OY6puapaloFcn3K2jd5aBnhk+ip1EZBJamVzPQfilWNoN/0KYXZHfMxZjGJHmpEhQdormmcQ1BkK2m8mH5dfKDLR2ssLqdJ7IwDIgLME/vG9qlWcTiR+HcEwTcE0uTmSab4FzkiaUlKB3IlBKIo0SIRxZbG6pOETGqt9wuZToTW9icJjUk6Ac/yKjtlaX2dV3JFZHOqEMAGEGSSJBMnPMRkIWDlcmvRaqSZcbfsvYqVjFspvisdKZkgl5gQS4xGvqqzaA2mAWiXOg6xIzwtB4ZYnHVWY3U57GsA4EawYzyzXG+tlqtWn4aZESJB6ajdIlHcgvG30jPrdaHVNXYvl0aNBv0XBtPU8BOe/l8lbLVstUDQ57S1o4DPL7reE8dyr1poFrJIg4hHOJy6KykmVcWuyNJOpSmVOI8kZpH9b+iThjVXAdqZIzktJ0IJGW+I0ClaN5urDBXdicBFOo7NwIgNYXn7uUZ6TyUQ3PM/rzSqtUZQB8D80GgoeubGR3ZJKKlVxCTrvSlUqAI0SAUALCOUAUcKwDeb6Z/RH/w/RZbZj4VqFSr3liJ4s+izG7qRf4W6zCQz+DvfjpVdj+6LEar4AyAKj7JdneWvu8MtBMrTLgugUqWftEZrPm3ybNeLhlhJJMq+BOKbFNdlWaa9Ig9ttnWWUkg5uOQVQV72+2ioWoYWg42OyduVETeNtrkRmkpcEnd9OAHQCJgqQs9lY1xcW4sjATC5GYyWk5DNToJJOEeyPklM0mpNG2OKasqVp9o5RnpwXJdbS4lxJ1krnCdXQuT+zVchlQbg2VYdgrv72TidJIkTkN/DJVS6qoFKsDq5uEeeX1WpdnNiDKEiczO/Xh81hPhs3xR3NIutgsjWDIZ/FPSw6zquNGQUVqtRBHD1ComkuR/bzSE3lZGOp5tBnKFWbXsvQmXNn6clPi0zkT8QFyt1eHLOck+S0YeGinXps/ZwMqbeRGqpd73MyfD9JWgXrV18TRwz1+KqVuZn+SyjlkpcMrmwwa6KRaLOWmDu3aLk+oIjCIH69VL3sAeo1UG9dCEtys5co7XR3sjodG4/T9FO0ws3tDz+RT5FlGBKCSjCBUWEqUkIIkNwuQ4rB1Z9Ew2KuhrWlxzMn5p7soZsLf4PonGzrvAepSc+Wh6LaTJvDksG28oONue1mZ5LeRostvK6C+9McgNA371pF7TOUW+DLn0nAkEGRqkLUttLsZSpPfTaC9wkkajmssTEJ7jKUNp2sdfA8Hdv6Ketd9sAHdjM6quBBVnhjNpskcjiqRN2a6u8l5POExtlkw5j0Tq7bWWiQfJN7dai5Uhv30+jaShsvydbJZ8mH8TgP0Ft1xMbSosk6iQsrsV2A2az1A443Wh1PCNzRTDsXGc1rb7A00mmpGBjZdPAAfkhm74LaRVbY5obR0Jh1QNPvCBlulOX22jUiHNcOIPIqj3te9Cm2TYnRBwnCWugOaCM9TLxlB35mEysd6MeQaONh3sewhwnfzWEm0huLTlVl4AEOdOTcj1gH6pd7VKTZJIEDMnTdr/mCjb7pmhZHAHE4y57uZGgHp6Kj3deTbSH/tNYsDIBawS9+WvTms6fVGrmkTFvv6hn4sUSYHUASq3aLxZVnDkeEjMceqkrwstgs4GOk8F3s986oMWQOQDcDsi05O3hV6306cipQyHAbo3R6K36aRhLJJ+iPvBpzKg3lWa0slvUKs1WwU1gfAnmVMXZfaHn8in5CY2T2vL55fVPitWLsAQhEEaBUMI0SChDbrlpGz2OKmobCGylXEwniT81HbY3rP2LPNOdjsqcJFy+VHXlhccSm/JbGnJYz2k2t9K2tc1xG/LqthL4BJWG9pFr7y0kjQZLeFOSQpJPY2iNvTaSpUd4XENwwQVBkqZo7PVHta9mbSJJ4KIrMgkawYTENq4iLybfYkIIBBaFRzZqoAISKpSjYKkYu7dHGCuQYZ0KpSuy27ijT9hbL3lBjYnBWa465B1Nwn/8/ktMLZbG79ZfqFnXZhasNY0vxUsXTA9o+VQrR21Bv3rDKlvHtJzjRH3laKjW4WhoB36mOY/3TG77CAS8+In3QB6SclKXs6kwFz3QNSJ+ATO5baawLw0NpkwwHUt/ETzWM/tQ4orbdEZti890Wgbs81SNk293X8IBJBJkTMfo+iu22dcNECDqJlZtYrW6laGl5Ba8wCPund6rPm3RWdXGy/X5Z6deHPoAvAgOAYTEaS6DHJU/+aSxzoENdEt1cIJ3ZADPdM5q5WiuHMbnnCr1uqeoVJZHZeWGNWRlaiNOW4/QgfBVG1UCXlozJdA9VaqlU6lRjrKRjqCJDXFvIxmfh8VrhntbE88E0qO2zx7iqG5EVPs6sfea4w5hG8KIGilrBVDw1xEQ4uJA3MYXuPwUSAmMbbuxfUJJRSAEaAQWooAokpBQhda1Qvc5x1JlW3Y932Z6qo4U/uy+O6Y5o1XMTpnqtXjcoKMfZY9pr7wNwN9orKb9a3G01DkTn9VYqzy8lzjJKr21DPC081phleRC+p06x6VotxvWytskU3eGI+iy+tGIxpJhH3hw4d2sLmnsePbZwpSsC7WMeNuU5hclN7P2TFnlqrzlSKpWaddjw+gAWt04LPdsWBlQYQB0Wh3PSilxVC2/ZD2lKw+yGZfVkt2OVy68fFn9hU8ofTPzA9VptqrYZ5fDMrBNmr7fY67K9PMtkFpMB7T7TSd27PiAtwsdsbarOyswECqwnCc41yPGCpnT8G+jkqor9Cm63Wg4p7imfH77vwDlx9FbrZdrHYXOkYM2lri0jllr5qv2C2us1jaW0alTAD3jaYbjDgTjMGMWclSVjvCvXotqsovwvbiHjpgxzbiyPJZxSS9jEslvllF22sloJIY6WFxPvAcxCpD7E8kYi4xxnI8lp9+WmpTY5rqVSRq4gROuoOeio1uvNrTDgQ7fIGROmQ0yUg2uEjDMk3bf/pO3RbC6lhd7TRv3jioy3WnxQhdAfUewsafakZESNIz46eacXpYgKvQvB6sJHyz81i4pSNv1HKA0Ilq51GSC0GJyMnPD94jnE+oXdpy+C5z488ozBOQ1E5+R9UUUYytNIUWFjZ9pzQTqRkXn/lHqo4J7e9s72pI9kCBG/i7zPyCYhO401Hns52aScuOhSJEjC0MQwgiRqELsQmFEeM9VIkJhQH2juq5ns9nPuI7wqF2pZ9mDzU9hUVtTT+x81fD90Ya1Xhl/RWbDZ5p1HEGANVHp2y8XikaY9kpoF0op27PLMBVg2asxdvhs5qvlTWzQc5+AGGzmq5fqSPZq9gcBSAbwVC7Q25MO+VfrLSbTpDDnks/7QXyGdUtF/JDE/qU2clrHZNe4fZnUCfFRcXNHGnUMn0di9QsmUtsvfJslpZWElo8L2j7zHe0PkRzATOSG6NFMOTZNM9CWCMVSNCQ7zLRK42m76RBaSWgkz3b3UyOhaQd5SrutLHtD6bgWOAc0jPI5iPVOatkB1jofolldHQtWVq+7NRDT3mKrkPC+o4tIzAxAmDqqPeAptdiFKm10yA1o15lXjaK7nHgBEZkdfyVZo3EKj9ctXO0AG+CdVjOTumWaVcI67P1orYnfdY4zxcG7vKVXatqxuLvee71hv0Ke2282MqvDcgxjwOZIj4BV6hWw0feP+5+qCi2jOUkuDv3smNwXG+CZpgnLu5A4TUf+S5UHTHqVI7XXPUs7qBqezWoMqMMRH4qfUEgn+ILfHGpCuaVwIJEgjCYFAkEcIQiAACUiCVKBC8QmTGxUPkpm7bEatQMbvPokX9YhStJYNzQuaj2OWaTivJwak3pYC+zVHbgE7sNldUcGtEkq233dQp2Gowa4JJ5q8IvsV12ZRht8s88owjRLqHmgFPrntDmvAbvICYlSWz1VjK7XVPZGarNWmRGv3VYnCiMfBUPtFjwRxV7uq/22qme7Hhbl6Ki7fM8LTzSceMiGZfQpCCNEnhY03sltT3Uq9MEzTcx7QTlDw7EAN2bPir+L6bEuycBofy39Qs77FrDUdVtNQfumUmY5GrnVAGAeQqFXLaikBRc9ozBz5Sks1xlaOjglcEcr6v5mYyg+fCPiVTrwvt5a5rJzMToAM1A1K9Wo7LFgmAToeif3jZTSph7zmcgOJWLjb5LPJKviQ1dskknr56yU3fVk8h8URLqmgy4cTxUrs7s3VtToYIpgw+qfZHFrT94/rJMqIpZLbA3L+02gF4+zYcVTgY0Z5/KVa+2LapjKVKzNa19Qu7x2ISGMwluEj3p/0A8E+DqN3WVx0awTze47upKxG9rwfaKz61Qy57p6Dc0cgIHktMaorOVoc6gOGh0+oRhMLPXLTlmDq06Hr+al2UW1AXUSTAk03e23iQdHjpB5K7j6MOjgCgiaUYKqANGgAjRIb7sTdGCn3jh4nacgqjtow/tsASXALV6FINaGjcAqXedkBvBriJySco7YpHWWdyyObH+y1yCiwOd7bh6ck72jpTZ6o9w/JSbNAml7tmlUHun5Lako0LTnKcnKR5Yqt8RHAn5oiFJUSG1qmLTE4Z9SuFtw4skwpc0KtDMol3s9mdUMME8yQAOrjkE/ZdlNv72tPu0mz/qdEehWii2Vcki3dnV9UaNCo2o4AiTn6qv3/eT7Y4ikxzmgnMAka7zoEyq2mgz91SBP4qpxn/Lk34JtWvCo72nGBoAYA5ADIeSz/Sju3MP6jcaQoXS4fvHsZyxY3ejZE8iQjNKk2Il/N8AeTB9SU0LzxQlacFOTb+w0GpY7fhGeJgaMhOFjnNHqSpa32dtWnmMVN+EkZyRwKH8nuwFl31Kp/tq7i3+Gm1rB/qxqY2lsgs1TEP3NZ/lSquOYJ3NedODiR94QpnV8j2lkl8TPto6bA5jKbQPEPC0RAEZfJRu0t2OtNqZRZ7LG5xoCYmfgrTbLvm0MAaXEyctSdco8/gr5sxsu2iTVqAd47PDqG9eJ/XRbHCTfA5mnGMeSiXP2YB+E1gadAAeAGKlc8zrTZ/qPIZm41LtZTYGMa1jGiGtaAABwACtdcLP+07adthsxdI718tos3l0Zvj8LZBPkN6fhFRVI5s5OTsyTtZvvvK/7Mw+Clm+N7yNPIH1PJUFLqPLiXOJc4kkkmSSTJJO8pKskUAF0o1S0hzTBBkEJCCJUs9C/6VbK10w4/wB6zwv8yNfOVJM2WbWGKyWhj5+5V+zcOWISD5hqpDSnNktTmGWuc3+EkH4FHh9gZM3nctos/wC/pPYNzyJYelQS0+qY4xxCnbp23q0su8qRvGRHPXVSv/z2n/dU/wDhs/7UNi8MBvYCp18/1xvRXNUy/wD+uU+iQzdL+x/H2yx09Am9t9hw90/JdWOyTO8awaxxPAq7lSKpWzzRfbYtFUf/AGO+aaNEnPTf0Tq+34q9Uje8lNW6FNQ+qFZ8Nnc1zuyG4DQfriuRekoLQpQCUGowEoBAgUI3gmABJOQAzk7gAlNCs/ZhdP7TetlYRLWv75/8NEF4nkXBo81CLs9LbLXSLHYqFnEDuqTQ46S6JqO83Fx81mO1/aq51R1OxspPpNkF1VhqCtEyQ2QAzKeJ1yGS0Xbm0PFlfToyatb7JgGviyeR0bK84X3Zv2V1WnLXupvNMFpkFwJBAPFp8PkVjKxjGlfJo/Zz2jB1sFC1iizvQGUajGYO7fJApucSSQ4RnOscTGzSvFT3Ekkx4twHoBP0K9Y9n7LW2wURbiHVsIzzLsEDAKpOrwNT8zJNqorKW5k7bbQ2mxz6jg1jGlznOMBrWiXOJ4ACV5M2+2ndeFsqVjIpg4KLD9ymNMuJzceZ5Baz2/bWd3SbYaTvHVAfWI1bSB8LP8TgZ5N95YGiioEoJKUiACKUEaJAI5RIKAFSjSEpEh7BJVM2k/rdJW9zslnt/wB5h1taAcmrm55fE6GKDbZcWHIKk7cXzANJpzOsKbvm+W0aUzmRkFmdrrF7nOdmSZWc5WqHNFp90tz6KHebYqOXA6BPL8EVSmtT6BdLG7ijkahVlkv5YUII2oDVaGAsoIFEoABK1b+TnYsVrtNY/wBnQazoar5n0pFZO8re/wCT1YSLFXqFhAq14Djo9tNgEDkHF8n/AHgMtEuG19+NslCpbHCXgd1Zmne50+Lzgk+63mvNN8EuGJ5xPe59RzhHic958Ry3xMQNZ3rUe1+/mVrZ+zh3hszYIGhq1IL56MDR5u6HOL6p6AQMgM9wkZ8cuI3Ssb+QyofCyb7MdmxaLZZ31BLA5zi06TTOQI6gL0ffF407NQqV6pinSY57ujRoOZyAHErD+x15aA/8Fcg9H02z01HxUl/KF2ohtKwUz7UVq8fhB+yYepBdHut4rQxqjHdoL3qWu01bRVPjqvLj7o0awcmtAaOQUcjQRIBGiRogAiRolCBoIkahAJSSjRAel9rL9FGlAPjdkFmP7ZheHuMmZT6/Laa1UknIZBQV5Nzb1XFve+T1UdOsWF+yRtlvdWMu03BN3IqISnKPgYxxS6Kff7ftusfNR9Q5qWv1v2o6KIeurg/bR5bWqtRL+zoBl5ImapTkTN61EwyiRlEoQREleqNkAy77kovcIFKymu4by57TVcOpLoXluzUTUe1jfae5rG9XEAfEr0Z2w3gKNipWNhzqlgIkj7KjhJGXFwYN2WJVk6RpCLboxei99So+s8kvqOdUc6YlzyXPjzJ37vRVtbI3x13gZcAYxDONCU4YwNECMuuf65wkuZ09Yw58TAGm/KHei9j22lRPdmd5toftHe5Moh1Z+UGGgepOQHGQs6v69n2q0VbRV9uq8uPIaNaOQaAByC6fzkRQqUm/21QOefcZmxnm4yf4GqMW66EmwII0EQAQQQRIEjQQUIBBBBQAEaARokNMa1MLyGnVSkKNvTd1XGj2e1z/ALbFUtEp+iRR0CU/RCRWD4K5tCMwfJQYElTe1Iio1vuz6/8ApQtMZrqaf9tHlddK9RNr2KeUbEkpTdFsJgKIoJLioQsfZnYhWvWxtOgqiqeEUWmrny8Ct2198m2W2pWzwRgpidKbScJjdJJd5qk7FVnMrVHNymi9k8BUhroO6Wl4VjcM8o/LPkPkscj8DuCHG45VOUyOcgZga8JMcMwmtv8ADSe6funcJmCAOWZjXgdyfMYJ9PPX0yyy5KC2qtcAUgczDnZg5bhlxOfKFSKtms3ti2VookaCYEAIkEFAgKCACBUABBBBQgEaJBQgoII0IRIadOSYXmMgn25d7xu0iymqR09VxE+T2moaWPkiKLsk7sNnLzJ0Ca3dRLyBu3qw4BTYT+EEnyErHPkr4rsxcqijNtpa2K01CNA7CP8ACMP0KjaW9HaHkkk6kyepzRU9PNd6EdsVH0eRnLc3L2BxRykuKEq5UEpLyjSXqBRYNkTGONSY13Dl/i471ZSOvIa6kcNchEgZwFVdm3RllqTvkzl9PjvVmc7p+efPXjpKwl2P4fqv9/v+gq1A1pe7QCSYB5mM8zAnUb+qoNrtBqPc92rjPTgPIKw7UWyGCmNXZmDPhB01kSeO4KsK0F5Mc8rdINAokFoLgQQRqBLf2abDvvS0FhcadCmA6tUESJ9ljJyxOg5nIAE8AdsZ2NXUAJpVXRvNapn1ghYvsp2l2q77OKFmpWYNxF7nuZUL6jjveRUAyEAQBkApl3bjeMR3dl/4dX/yoENCrdkt0vJYxlZh/Eys4kdMcj4Kr3/2DVGgusVpD+FKu3A7p3rcierQqxZ+2G3scXBtnk8abz/1rpU7ar0OjqLelEf9RKlkKDbLK+lUfSqNwvpucx7THhc0kOGXAgrkF1t1sfWqPq1DifUe573QBLnElxgZDMri0okFoIgjlEqbHsvdJtFQD7oguP0Vq7QrAG2EtaNITvs6otFnBAzOpTzbwf0R65UIpY3I7ur1Ep51HwjMrks2BnMor/q4bNVPuEf5svqnV3eyonbB39Hd1b/zBc7Et+dX7Gc8tuCT/gzepqlM0H63rm9dGaBelPMvoSUECgESBJDyllc3qMKJq4D19N0jMcc/jvVkFUfLUCOOc67tQZB4DOsXMMgd8u+AbHzKlbY8hlSD9x3xBB+GSxl2NY38Su3nau8qOdu0b/CMh+fmmqCAWiQs3bsCBQRBQgEJQRKEDlBEgoQCCCCgQJQSUYUALCNJRqw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8" name="Picture 6" descr="http://dic.academic.ru/pictures/wiki/files/111/official_portrait_of_president_reagan_198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1288" y="-22493880"/>
            <a:ext cx="17505049" cy="2189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://dic.academic.ru/pictures/wiki/files/111/official_portrait_of_president_reagan_198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80928"/>
            <a:ext cx="2340259" cy="292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377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187624" y="2348880"/>
            <a:ext cx="3124200" cy="3124200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Першим президентом </a:t>
            </a:r>
            <a:r>
              <a:rPr lang="ru-RU" dirty="0" err="1"/>
              <a:t>Сполучених</a:t>
            </a:r>
            <a:r>
              <a:rPr lang="ru-RU" dirty="0"/>
              <a:t> </a:t>
            </a:r>
            <a:r>
              <a:rPr lang="ru-RU" dirty="0" err="1"/>
              <a:t>Штатів</a:t>
            </a:r>
            <a:r>
              <a:rPr lang="ru-RU" dirty="0"/>
              <a:t> Америки став </a:t>
            </a:r>
            <a:r>
              <a:rPr lang="ru-RU" dirty="0">
                <a:hlinkClick r:id="rId2" tooltip="Джордж Вашингтон"/>
              </a:rPr>
              <a:t>Джордж Вашингтон</a:t>
            </a:r>
            <a:r>
              <a:rPr lang="ru-RU" dirty="0"/>
              <a:t>, а </a:t>
            </a:r>
            <a:r>
              <a:rPr lang="ru-RU" dirty="0" err="1"/>
              <a:t>чинним</a:t>
            </a:r>
            <a:r>
              <a:rPr lang="ru-RU" dirty="0"/>
              <a:t>, 44-тим президентом, є </a:t>
            </a:r>
            <a:r>
              <a:rPr lang="ru-RU" dirty="0">
                <a:hlinkClick r:id="rId3" tooltip="Барак Обама"/>
              </a:rPr>
              <a:t>Барак Обама</a:t>
            </a:r>
            <a:r>
              <a:rPr lang="ru-RU" dirty="0"/>
              <a:t>(з </a:t>
            </a:r>
            <a:r>
              <a:rPr lang="ru-RU" dirty="0">
                <a:hlinkClick r:id="rId4" tooltip="2009"/>
              </a:rPr>
              <a:t>2009</a:t>
            </a:r>
            <a:r>
              <a:rPr lang="ru-RU" dirty="0"/>
              <a:t> року). </a:t>
            </a:r>
            <a:r>
              <a:rPr lang="ru-RU" dirty="0" err="1"/>
              <a:t>Традиційно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послідовних</a:t>
            </a:r>
            <a:r>
              <a:rPr lang="ru-RU" dirty="0"/>
              <a:t> </a:t>
            </a:r>
            <a:r>
              <a:rPr lang="ru-RU" dirty="0" err="1"/>
              <a:t>термінів</a:t>
            </a:r>
            <a:r>
              <a:rPr lang="ru-RU" dirty="0"/>
              <a:t> президентства </a:t>
            </a:r>
            <a:r>
              <a:rPr lang="ru-RU" dirty="0" err="1"/>
              <a:t>нумеруються</a:t>
            </a:r>
            <a:r>
              <a:rPr lang="ru-RU" dirty="0"/>
              <a:t> як </a:t>
            </a:r>
            <a:r>
              <a:rPr lang="ru-RU" dirty="0" err="1"/>
              <a:t>одне</a:t>
            </a:r>
            <a:r>
              <a:rPr lang="ru-RU" dirty="0"/>
              <a:t>, але </a:t>
            </a:r>
            <a:r>
              <a:rPr lang="ru-RU" dirty="0" err="1"/>
              <a:t>обидва</a:t>
            </a:r>
            <a:r>
              <a:rPr lang="ru-RU" dirty="0"/>
              <a:t> </a:t>
            </a:r>
            <a:r>
              <a:rPr lang="ru-RU" dirty="0" err="1"/>
              <a:t>президентства</a:t>
            </a:r>
            <a:r>
              <a:rPr lang="ru-RU" dirty="0" err="1">
                <a:hlinkClick r:id="rId5" tooltip="Гровер Клівленд"/>
              </a:rPr>
              <a:t>Гровера</a:t>
            </a:r>
            <a:r>
              <a:rPr lang="ru-RU" dirty="0">
                <a:hlinkClick r:id="rId5" tooltip="Гровер Клівленд"/>
              </a:rPr>
              <a:t> </a:t>
            </a:r>
            <a:r>
              <a:rPr lang="ru-RU" dirty="0" err="1">
                <a:hlinkClick r:id="rId5" tooltip="Гровер Клівленд"/>
              </a:rPr>
              <a:t>Клівленда</a:t>
            </a:r>
            <a:r>
              <a:rPr lang="ru-RU" dirty="0"/>
              <a:t> </a:t>
            </a:r>
            <a:r>
              <a:rPr lang="ru-RU" dirty="0" err="1"/>
              <a:t>позначаються</a:t>
            </a:r>
            <a:r>
              <a:rPr lang="ru-RU" dirty="0"/>
              <a:t> як 22-ге і 24-те, </a:t>
            </a:r>
            <a:r>
              <a:rPr lang="ru-RU" dirty="0" err="1"/>
              <a:t>оскільки</a:t>
            </a:r>
            <a:r>
              <a:rPr lang="ru-RU" dirty="0"/>
              <a:t> вони не проходили </a:t>
            </a:r>
            <a:r>
              <a:rPr lang="ru-RU" dirty="0" err="1"/>
              <a:t>підряд</a:t>
            </a:r>
            <a:r>
              <a:rPr lang="ru-RU" dirty="0"/>
              <a:t>. Таким чином, за всю </a:t>
            </a:r>
            <a:r>
              <a:rPr lang="ru-RU" dirty="0" err="1"/>
              <a:t>історію</a:t>
            </a:r>
            <a:r>
              <a:rPr lang="ru-RU" dirty="0"/>
              <a:t> посади президента США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займало</a:t>
            </a:r>
            <a:r>
              <a:rPr lang="ru-RU" dirty="0"/>
              <a:t> 43 особи.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716016" y="2348880"/>
            <a:ext cx="3124200" cy="3124200"/>
          </a:xfrm>
        </p:spPr>
        <p:txBody>
          <a:bodyPr>
            <a:normAutofit fontScale="55000" lnSpcReduction="20000"/>
          </a:bodyPr>
          <a:lstStyle/>
          <a:p>
            <a:r>
              <a:rPr lang="ru-RU" dirty="0" err="1"/>
              <a:t>Найстаршим</a:t>
            </a:r>
            <a:r>
              <a:rPr lang="ru-RU" dirty="0"/>
              <a:t> президентом на момент </a:t>
            </a:r>
            <a:r>
              <a:rPr lang="ru-RU" dirty="0" err="1"/>
              <a:t>обрання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 </a:t>
            </a:r>
            <a:r>
              <a:rPr lang="ru-RU" dirty="0">
                <a:hlinkClick r:id="rId6" tooltip="Рональд Рейган"/>
              </a:rPr>
              <a:t>Рональд Рейган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обійняв</a:t>
            </a:r>
            <a:r>
              <a:rPr lang="ru-RU" dirty="0"/>
              <a:t> посаду у </a:t>
            </a:r>
            <a:r>
              <a:rPr lang="ru-RU" dirty="0" err="1"/>
              <a:t>віці</a:t>
            </a:r>
            <a:r>
              <a:rPr lang="ru-RU" dirty="0"/>
              <a:t> 69 </a:t>
            </a:r>
            <a:r>
              <a:rPr lang="ru-RU" dirty="0" err="1"/>
              <a:t>років</a:t>
            </a:r>
            <a:r>
              <a:rPr lang="ru-RU" dirty="0"/>
              <a:t> і </a:t>
            </a:r>
            <a:r>
              <a:rPr lang="ru-RU" dirty="0" err="1"/>
              <a:t>переобраний</a:t>
            </a:r>
            <a:r>
              <a:rPr lang="ru-RU" dirty="0"/>
              <a:t> на </a:t>
            </a:r>
            <a:r>
              <a:rPr lang="ru-RU" dirty="0" err="1"/>
              <a:t>другий</a:t>
            </a:r>
            <a:r>
              <a:rPr lang="ru-RU" dirty="0"/>
              <a:t> </a:t>
            </a:r>
            <a:r>
              <a:rPr lang="ru-RU" dirty="0" err="1"/>
              <a:t>термін</a:t>
            </a:r>
            <a:r>
              <a:rPr lang="ru-RU" dirty="0"/>
              <a:t> у </a:t>
            </a:r>
            <a:r>
              <a:rPr lang="ru-RU" dirty="0" err="1"/>
              <a:t>віці</a:t>
            </a:r>
            <a:r>
              <a:rPr lang="ru-RU" dirty="0"/>
              <a:t> 73 </a:t>
            </a:r>
            <a:r>
              <a:rPr lang="ru-RU" dirty="0" err="1"/>
              <a:t>років</a:t>
            </a:r>
            <a:r>
              <a:rPr lang="ru-RU" dirty="0"/>
              <a:t>. </a:t>
            </a:r>
            <a:r>
              <a:rPr lang="ru-RU" dirty="0" err="1"/>
              <a:t>Наймолодшим</a:t>
            </a:r>
            <a:r>
              <a:rPr lang="ru-RU" dirty="0"/>
              <a:t> президентом </a:t>
            </a:r>
            <a:r>
              <a:rPr lang="ru-RU" dirty="0" err="1"/>
              <a:t>був</a:t>
            </a:r>
            <a:r>
              <a:rPr lang="ru-RU" dirty="0"/>
              <a:t> </a:t>
            </a:r>
            <a:r>
              <a:rPr lang="ru-RU" dirty="0">
                <a:hlinkClick r:id="rId7" tooltip="Теодор Рузвельт"/>
              </a:rPr>
              <a:t>Теодор Рузвельт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зайняв</a:t>
            </a:r>
            <a:r>
              <a:rPr lang="ru-RU" dirty="0"/>
              <a:t> пост у </a:t>
            </a:r>
            <a:r>
              <a:rPr lang="ru-RU" dirty="0" err="1"/>
              <a:t>віці</a:t>
            </a:r>
            <a:r>
              <a:rPr lang="ru-RU" dirty="0"/>
              <a:t> 42 роки і 10 </a:t>
            </a:r>
            <a:r>
              <a:rPr lang="ru-RU" dirty="0" err="1" smtClean="0"/>
              <a:t>місяців</a:t>
            </a:r>
            <a:r>
              <a:rPr lang="ru-RU" dirty="0" smtClean="0"/>
              <a:t>. </a:t>
            </a:r>
            <a:r>
              <a:rPr lang="ru-RU" dirty="0"/>
              <a:t>До </a:t>
            </a:r>
            <a:r>
              <a:rPr lang="ru-RU" dirty="0" err="1">
                <a:hlinkClick r:id="rId8" tooltip="Франклін Делано Рузвельт"/>
              </a:rPr>
              <a:t>Франкліна</a:t>
            </a:r>
            <a:r>
              <a:rPr lang="ru-RU" dirty="0">
                <a:hlinkClick r:id="rId8" tooltip="Франклін Делано Рузвельт"/>
              </a:rPr>
              <a:t> Рузвельта</a:t>
            </a:r>
            <a:r>
              <a:rPr lang="ru-RU" dirty="0"/>
              <a:t> </a:t>
            </a:r>
            <a:r>
              <a:rPr lang="ru-RU" dirty="0" err="1"/>
              <a:t>жоден</a:t>
            </a:r>
            <a:r>
              <a:rPr lang="ru-RU" dirty="0"/>
              <a:t> президент не </a:t>
            </a:r>
            <a:r>
              <a:rPr lang="ru-RU" dirty="0" err="1"/>
              <a:t>висував</a:t>
            </a:r>
            <a:r>
              <a:rPr lang="ru-RU" dirty="0"/>
              <a:t> свою кандидатуру </a:t>
            </a:r>
            <a:r>
              <a:rPr lang="ru-RU" dirty="0" err="1"/>
              <a:t>більше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на два </a:t>
            </a:r>
            <a:r>
              <a:rPr lang="ru-RU" dirty="0" err="1"/>
              <a:t>терміни</a:t>
            </a:r>
            <a:r>
              <a:rPr lang="ru-RU" dirty="0"/>
              <a:t>.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традиція</a:t>
            </a:r>
            <a:r>
              <a:rPr lang="ru-RU" dirty="0"/>
              <a:t> </a:t>
            </a:r>
            <a:r>
              <a:rPr lang="ru-RU" dirty="0" err="1"/>
              <a:t>склалася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з </a:t>
            </a:r>
            <a:r>
              <a:rPr lang="ru-RU" dirty="0" err="1"/>
              <a:t>часів</a:t>
            </a:r>
            <a:r>
              <a:rPr lang="ru-RU" dirty="0"/>
              <a:t> Джорджа Вашингтона. Рузвельт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обраний</a:t>
            </a:r>
            <a:r>
              <a:rPr lang="ru-RU" dirty="0"/>
              <a:t> </a:t>
            </a:r>
            <a:r>
              <a:rPr lang="ru-RU" dirty="0" err="1"/>
              <a:t>чотири</a:t>
            </a:r>
            <a:r>
              <a:rPr lang="ru-RU" dirty="0"/>
              <a:t> рази </a:t>
            </a:r>
            <a:r>
              <a:rPr lang="ru-RU" dirty="0" err="1"/>
              <a:t>підряд</a:t>
            </a:r>
            <a:r>
              <a:rPr lang="ru-RU" dirty="0"/>
              <a:t> (помер </a:t>
            </a:r>
            <a:r>
              <a:rPr lang="ru-RU" dirty="0" err="1"/>
              <a:t>під</a:t>
            </a:r>
            <a:r>
              <a:rPr lang="ru-RU" dirty="0"/>
              <a:t> час четвертого </a:t>
            </a:r>
            <a:r>
              <a:rPr lang="ru-RU" dirty="0" err="1"/>
              <a:t>терміну</a:t>
            </a:r>
            <a:r>
              <a:rPr lang="ru-RU" dirty="0"/>
              <a:t>).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смерті</a:t>
            </a:r>
            <a:r>
              <a:rPr lang="ru-RU" dirty="0"/>
              <a:t> заборона </a:t>
            </a:r>
            <a:r>
              <a:rPr lang="ru-RU" dirty="0" err="1"/>
              <a:t>балотуватися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разів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 </a:t>
            </a:r>
            <a:r>
              <a:rPr lang="ru-RU" dirty="0" err="1">
                <a:hlinkClick r:id="rId9" tooltip="Двадцять друга поправка до Конституції США"/>
              </a:rPr>
              <a:t>закріплена</a:t>
            </a:r>
            <a:r>
              <a:rPr lang="ru-RU" dirty="0">
                <a:hlinkClick r:id="rId9" tooltip="Двадцять друга поправка до Конституції США"/>
              </a:rPr>
              <a:t> </a:t>
            </a:r>
            <a:r>
              <a:rPr lang="ru-RU" dirty="0" err="1" smtClean="0">
                <a:hlinkClick r:id="rId9" tooltip="Двадцять друга поправка до Конституції США"/>
              </a:rPr>
              <a:t>конституційно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986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err="1"/>
              <a:t>Успішно</a:t>
            </a:r>
            <a:r>
              <a:rPr lang="ru-RU" dirty="0"/>
              <a:t> </a:t>
            </a:r>
            <a:r>
              <a:rPr lang="ru-RU" dirty="0" err="1">
                <a:hlinkClick r:id="rId2" tooltip="Рейганоміка"/>
              </a:rPr>
              <a:t>долав</a:t>
            </a:r>
            <a:r>
              <a:rPr lang="ru-RU" dirty="0">
                <a:hlinkClick r:id="rId2" tooltip="Рейганоміка"/>
              </a:rPr>
              <a:t> </a:t>
            </a:r>
            <a:r>
              <a:rPr lang="ru-RU" dirty="0" err="1">
                <a:hlinkClick r:id="rId2" tooltip="Рейганоміка"/>
              </a:rPr>
              <a:t>економічну</a:t>
            </a:r>
            <a:r>
              <a:rPr lang="ru-RU" dirty="0">
                <a:hlinkClick r:id="rId2" tooltip="Рейганоміка"/>
              </a:rPr>
              <a:t> кризу</a:t>
            </a:r>
            <a:r>
              <a:rPr lang="ru-RU" dirty="0"/>
              <a:t> шляхом </a:t>
            </a:r>
            <a:r>
              <a:rPr lang="ru-RU" dirty="0" err="1"/>
              <a:t>зменшення</a:t>
            </a:r>
            <a:r>
              <a:rPr lang="ru-RU" dirty="0"/>
              <a:t> </a:t>
            </a:r>
            <a:r>
              <a:rPr lang="ru-RU" dirty="0" err="1"/>
              <a:t>інфляції</a:t>
            </a:r>
            <a:r>
              <a:rPr lang="ru-RU" dirty="0"/>
              <a:t> та </a:t>
            </a:r>
            <a:r>
              <a:rPr lang="ru-RU" dirty="0" err="1"/>
              <a:t>безробіття</a:t>
            </a:r>
            <a:r>
              <a:rPr lang="ru-RU" dirty="0"/>
              <a:t>, </a:t>
            </a:r>
            <a:r>
              <a:rPr lang="ru-RU" dirty="0" err="1"/>
              <a:t>послаблення</a:t>
            </a:r>
            <a:r>
              <a:rPr lang="ru-RU" dirty="0"/>
              <a:t> </a:t>
            </a:r>
            <a:r>
              <a:rPr lang="ru-RU" dirty="0" err="1"/>
              <a:t>ролі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 в </a:t>
            </a:r>
            <a:r>
              <a:rPr lang="ru-RU" dirty="0" err="1"/>
              <a:t>економіці</a:t>
            </a:r>
            <a:r>
              <a:rPr lang="ru-RU" dirty="0"/>
              <a:t>. </a:t>
            </a:r>
            <a:r>
              <a:rPr lang="ru-RU" dirty="0" err="1"/>
              <a:t>Провів</a:t>
            </a:r>
            <a:r>
              <a:rPr lang="ru-RU" dirty="0"/>
              <a:t> </a:t>
            </a:r>
            <a:r>
              <a:rPr lang="ru-RU" dirty="0" err="1"/>
              <a:t>значні</a:t>
            </a:r>
            <a:r>
              <a:rPr lang="ru-RU" dirty="0"/>
              <a:t> </a:t>
            </a:r>
            <a:r>
              <a:rPr lang="ru-RU" dirty="0" err="1"/>
              <a:t>реформи</a:t>
            </a:r>
            <a:r>
              <a:rPr lang="ru-RU" dirty="0"/>
              <a:t>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боротьби</a:t>
            </a:r>
            <a:r>
              <a:rPr lang="ru-RU" dirty="0"/>
              <a:t> з наркотиками і нелегальною </a:t>
            </a:r>
            <a:r>
              <a:rPr lang="ru-RU" dirty="0" err="1"/>
              <a:t>міграцією</a:t>
            </a:r>
            <a:r>
              <a:rPr lang="ru-RU" dirty="0"/>
              <a:t> до США. На початку </a:t>
            </a:r>
            <a:r>
              <a:rPr lang="ru-RU" dirty="0" err="1"/>
              <a:t>правління</a:t>
            </a:r>
            <a:r>
              <a:rPr lang="ru-RU" dirty="0"/>
              <a:t> Рейгана Холодна </a:t>
            </a:r>
            <a:r>
              <a:rPr lang="ru-RU" dirty="0" err="1"/>
              <a:t>війна</a:t>
            </a:r>
            <a:r>
              <a:rPr lang="ru-RU" dirty="0"/>
              <a:t> </a:t>
            </a:r>
            <a:r>
              <a:rPr lang="ru-RU" dirty="0" err="1"/>
              <a:t>загострилася</a:t>
            </a:r>
            <a:r>
              <a:rPr lang="ru-RU" dirty="0"/>
              <a:t>, але </a:t>
            </a:r>
            <a:r>
              <a:rPr lang="ru-RU" dirty="0" err="1"/>
              <a:t>після</a:t>
            </a:r>
            <a:r>
              <a:rPr lang="ru-RU" dirty="0"/>
              <a:t> приходу до </a:t>
            </a:r>
            <a:r>
              <a:rPr lang="ru-RU" dirty="0" err="1"/>
              <a:t>влади</a:t>
            </a:r>
            <a:r>
              <a:rPr lang="ru-RU" dirty="0"/>
              <a:t> в </a:t>
            </a:r>
            <a:r>
              <a:rPr lang="ru-RU" dirty="0" err="1"/>
              <a:t>СРСР</a:t>
            </a:r>
            <a:r>
              <a:rPr lang="ru-RU" dirty="0" err="1">
                <a:hlinkClick r:id="rId3" tooltip="Горбачов Михайло Сергійович"/>
              </a:rPr>
              <a:t>Михайла</a:t>
            </a:r>
            <a:r>
              <a:rPr lang="ru-RU" dirty="0">
                <a:hlinkClick r:id="rId3" tooltip="Горбачов Михайло Сергійович"/>
              </a:rPr>
              <a:t> </a:t>
            </a:r>
            <a:r>
              <a:rPr lang="ru-RU" dirty="0" err="1">
                <a:hlinkClick r:id="rId3" tooltip="Горбачов Михайло Сергійович"/>
              </a:rPr>
              <a:t>Горбачова</a:t>
            </a:r>
            <a:r>
              <a:rPr lang="ru-RU" dirty="0"/>
              <a:t> </a:t>
            </a:r>
            <a:r>
              <a:rPr lang="ru-RU" dirty="0" err="1"/>
              <a:t>стосунки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двома</a:t>
            </a:r>
            <a:r>
              <a:rPr lang="ru-RU" dirty="0"/>
              <a:t> державами </a:t>
            </a:r>
            <a:r>
              <a:rPr lang="ru-RU" dirty="0" err="1"/>
              <a:t>вдалося</a:t>
            </a:r>
            <a:r>
              <a:rPr lang="ru-RU" dirty="0"/>
              <a:t> </a:t>
            </a:r>
            <a:r>
              <a:rPr lang="ru-RU" dirty="0" err="1"/>
              <a:t>покращити</a:t>
            </a:r>
            <a:r>
              <a:rPr lang="ru-RU" dirty="0"/>
              <a:t>,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чого</a:t>
            </a:r>
            <a:r>
              <a:rPr lang="ru-RU" dirty="0"/>
              <a:t> </a:t>
            </a:r>
            <a:r>
              <a:rPr lang="ru-RU" dirty="0" err="1"/>
              <a:t>протистояння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ними </a:t>
            </a:r>
            <a:r>
              <a:rPr lang="ru-RU" dirty="0" err="1"/>
              <a:t>закінчилося</a:t>
            </a:r>
            <a:r>
              <a:rPr lang="ru-RU" dirty="0"/>
              <a:t> без </a:t>
            </a:r>
            <a:r>
              <a:rPr lang="ru-RU" dirty="0" err="1"/>
              <a:t>війни</a:t>
            </a:r>
            <a:r>
              <a:rPr lang="ru-RU" dirty="0"/>
              <a:t>. 1986 року </a:t>
            </a:r>
            <a:r>
              <a:rPr lang="ru-RU" dirty="0" err="1"/>
              <a:t>спалахнув</a:t>
            </a:r>
            <a:r>
              <a:rPr lang="ru-RU" dirty="0"/>
              <a:t> скандал </a:t>
            </a:r>
            <a:r>
              <a:rPr lang="ru-RU" dirty="0">
                <a:hlinkClick r:id="rId4" tooltip="Іран-контрас"/>
              </a:rPr>
              <a:t>«</a:t>
            </a:r>
            <a:r>
              <a:rPr lang="ru-RU" dirty="0" err="1">
                <a:hlinkClick r:id="rId4" tooltip="Іран-контрас"/>
              </a:rPr>
              <a:t>Іран-контрас</a:t>
            </a:r>
            <a:r>
              <a:rPr lang="ru-RU" dirty="0">
                <a:hlinkClick r:id="rId4" tooltip="Іран-контрас"/>
              </a:rPr>
              <a:t>»</a:t>
            </a:r>
            <a:r>
              <a:rPr lang="ru-RU" dirty="0"/>
              <a:t>, коли стало </a:t>
            </a:r>
            <a:r>
              <a:rPr lang="ru-RU" dirty="0" err="1"/>
              <a:t>відомо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адміністрація</a:t>
            </a:r>
            <a:r>
              <a:rPr lang="ru-RU" dirty="0"/>
              <a:t> Рейгана незаконно </a:t>
            </a:r>
            <a:r>
              <a:rPr lang="ru-RU" dirty="0" err="1"/>
              <a:t>продає</a:t>
            </a:r>
            <a:r>
              <a:rPr lang="ru-RU" dirty="0"/>
              <a:t> </a:t>
            </a:r>
            <a:r>
              <a:rPr lang="ru-RU" dirty="0" err="1"/>
              <a:t>зброю</a:t>
            </a:r>
            <a:r>
              <a:rPr lang="ru-RU" dirty="0"/>
              <a:t> в </a:t>
            </a:r>
            <a:r>
              <a:rPr lang="ru-RU" dirty="0" err="1">
                <a:hlinkClick r:id="rId5" tooltip="Іран"/>
              </a:rPr>
              <a:t>Іран</a:t>
            </a:r>
            <a:r>
              <a:rPr lang="ru-RU" dirty="0"/>
              <a:t>, </a:t>
            </a:r>
            <a:r>
              <a:rPr lang="ru-RU" dirty="0" err="1"/>
              <a:t>порушуючи</a:t>
            </a:r>
            <a:r>
              <a:rPr lang="ru-RU" dirty="0"/>
              <a:t> </a:t>
            </a:r>
            <a:r>
              <a:rPr lang="ru-RU" dirty="0" err="1"/>
              <a:t>ембарго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451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4143" y="3284984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hlinkClick r:id="rId2" tooltip="Джордж Герберт Вокер Буш"/>
              </a:rPr>
              <a:t>Джордж Герберт </a:t>
            </a:r>
            <a:r>
              <a:rPr lang="ru-RU" b="1" dirty="0" err="1">
                <a:hlinkClick r:id="rId2" tooltip="Джордж Герберт Вокер Буш"/>
              </a:rPr>
              <a:t>Вокер</a:t>
            </a:r>
            <a:r>
              <a:rPr lang="ru-RU" b="1" dirty="0">
                <a:hlinkClick r:id="rId2" tooltip="Джордж Герберт Вокер Буш"/>
              </a:rPr>
              <a:t> </a:t>
            </a:r>
            <a:r>
              <a:rPr lang="ru-RU" b="1" dirty="0" smtClean="0">
                <a:hlinkClick r:id="rId2" tooltip="Джордж Герберт Вокер Буш"/>
              </a:rPr>
              <a:t>Буш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>
                <a:hlinkClick r:id="rId3" tooltip="1989"/>
              </a:rPr>
              <a:t>1989</a:t>
            </a:r>
            <a:r>
              <a:rPr lang="ru-RU" dirty="0" smtClean="0"/>
              <a:t>-</a:t>
            </a:r>
            <a:r>
              <a:rPr lang="ru-RU" dirty="0" smtClean="0">
                <a:hlinkClick r:id="rId4" tooltip="1993"/>
              </a:rPr>
              <a:t>1993</a:t>
            </a:r>
            <a:endParaRPr lang="ru-RU" dirty="0"/>
          </a:p>
        </p:txBody>
      </p:sp>
      <p:pic>
        <p:nvPicPr>
          <p:cNvPr id="14340" name="Picture 4" descr="George H. W. Bush, President of the United States, 1989 official portrai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068960"/>
            <a:ext cx="2254161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upload.wikimedia.org/wikipedia/commons/0/0f/George_H._W._Bush,_President_of_the_United_States,_1989_official_portrai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53936" y="-18677456"/>
            <a:ext cx="14907583" cy="1720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18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err="1"/>
              <a:t>Продовжував</a:t>
            </a:r>
            <a:r>
              <a:rPr lang="ru-RU" dirty="0"/>
              <a:t> </a:t>
            </a:r>
            <a:r>
              <a:rPr lang="ru-RU" dirty="0" err="1"/>
              <a:t>економічну</a:t>
            </a:r>
            <a:r>
              <a:rPr lang="ru-RU" dirty="0"/>
              <a:t> </a:t>
            </a:r>
            <a:r>
              <a:rPr lang="ru-RU" dirty="0" err="1"/>
              <a:t>політику</a:t>
            </a:r>
            <a:r>
              <a:rPr lang="ru-RU" dirty="0"/>
              <a:t> </a:t>
            </a:r>
            <a:r>
              <a:rPr lang="ru-RU" dirty="0" err="1"/>
              <a:t>попередника</a:t>
            </a:r>
            <a:r>
              <a:rPr lang="ru-RU" dirty="0"/>
              <a:t>, але </a:t>
            </a:r>
            <a:r>
              <a:rPr lang="ru-RU" dirty="0" err="1"/>
              <a:t>зіткнувся</a:t>
            </a:r>
            <a:r>
              <a:rPr lang="ru-RU" dirty="0"/>
              <a:t> з </a:t>
            </a:r>
            <a:r>
              <a:rPr lang="ru-RU" dirty="0" err="1"/>
              <a:t>економічними</a:t>
            </a:r>
            <a:r>
              <a:rPr lang="ru-RU" dirty="0"/>
              <a:t> проблемами, </a:t>
            </a:r>
            <a:r>
              <a:rPr lang="ru-RU" dirty="0" err="1"/>
              <a:t>пов'язаними</a:t>
            </a:r>
            <a:r>
              <a:rPr lang="ru-RU" dirty="0"/>
              <a:t> з </a:t>
            </a:r>
            <a:r>
              <a:rPr lang="ru-RU" dirty="0" err="1"/>
              <a:t>дефіцитом</a:t>
            </a:r>
            <a:r>
              <a:rPr lang="ru-RU" dirty="0"/>
              <a:t> бюджету. </a:t>
            </a:r>
            <a:r>
              <a:rPr lang="ru-RU" dirty="0" err="1"/>
              <a:t>Його</a:t>
            </a:r>
            <a:r>
              <a:rPr lang="ru-RU" dirty="0"/>
              <a:t> президентство </a:t>
            </a:r>
            <a:r>
              <a:rPr lang="ru-RU" dirty="0" err="1"/>
              <a:t>ознаменувалося</a:t>
            </a:r>
            <a:r>
              <a:rPr lang="ru-RU" dirty="0"/>
              <a:t> остаточною </a:t>
            </a:r>
            <a:r>
              <a:rPr lang="ru-RU" dirty="0" err="1"/>
              <a:t>перемогою</a:t>
            </a:r>
            <a:r>
              <a:rPr lang="ru-RU" dirty="0"/>
              <a:t> в </a:t>
            </a:r>
            <a:r>
              <a:rPr lang="ru-RU" dirty="0" err="1"/>
              <a:t>Холодній</a:t>
            </a:r>
            <a:r>
              <a:rPr lang="ru-RU" dirty="0"/>
              <a:t> </a:t>
            </a:r>
            <a:r>
              <a:rPr lang="ru-RU" dirty="0" err="1"/>
              <a:t>війні</a:t>
            </a:r>
            <a:r>
              <a:rPr lang="ru-RU" dirty="0"/>
              <a:t> і </a:t>
            </a:r>
            <a:r>
              <a:rPr lang="ru-RU" dirty="0" err="1"/>
              <a:t>політикою</a:t>
            </a:r>
            <a:r>
              <a:rPr lang="ru-RU" dirty="0"/>
              <a:t>, </a:t>
            </a:r>
            <a:r>
              <a:rPr lang="ru-RU" dirty="0" err="1"/>
              <a:t>спрямованою</a:t>
            </a:r>
            <a:r>
              <a:rPr lang="ru-RU" dirty="0"/>
              <a:t> на </a:t>
            </a:r>
            <a:r>
              <a:rPr lang="ru-RU" dirty="0" err="1"/>
              <a:t>зменшення</a:t>
            </a:r>
            <a:r>
              <a:rPr lang="ru-RU" dirty="0"/>
              <a:t> </a:t>
            </a:r>
            <a:r>
              <a:rPr lang="ru-RU" dirty="0" err="1"/>
              <a:t>запасів</a:t>
            </a:r>
            <a:r>
              <a:rPr lang="ru-RU" dirty="0"/>
              <a:t> </a:t>
            </a:r>
            <a:r>
              <a:rPr lang="ru-RU" dirty="0" err="1"/>
              <a:t>стратегічної</a:t>
            </a:r>
            <a:r>
              <a:rPr lang="ru-RU" dirty="0"/>
              <a:t> </a:t>
            </a:r>
            <a:r>
              <a:rPr lang="ru-RU" dirty="0" err="1"/>
              <a:t>зброї</a:t>
            </a:r>
            <a:r>
              <a:rPr lang="ru-RU" dirty="0"/>
              <a:t>. За </a:t>
            </a:r>
            <a:r>
              <a:rPr lang="ru-RU" dirty="0" err="1"/>
              <a:t>правління</a:t>
            </a:r>
            <a:r>
              <a:rPr lang="ru-RU" dirty="0"/>
              <a:t> Буша США </a:t>
            </a:r>
            <a:r>
              <a:rPr lang="ru-RU" dirty="0" err="1"/>
              <a:t>провели</a:t>
            </a:r>
            <a:r>
              <a:rPr lang="ru-RU" dirty="0" err="1">
                <a:hlinkClick r:id="rId2" tooltip="Війна в Перській затоці"/>
              </a:rPr>
              <a:t>війну</a:t>
            </a:r>
            <a:r>
              <a:rPr lang="ru-RU" dirty="0">
                <a:hlinkClick r:id="rId2" tooltip="Війна в Перській затоці"/>
              </a:rPr>
              <a:t> в </a:t>
            </a:r>
            <a:r>
              <a:rPr lang="ru-RU" dirty="0" err="1">
                <a:hlinkClick r:id="rId2" tooltip="Війна в Перській затоці"/>
              </a:rPr>
              <a:t>Перській</a:t>
            </a:r>
            <a:r>
              <a:rPr lang="ru-RU" dirty="0">
                <a:hlinkClick r:id="rId2" tooltip="Війна в Перській затоці"/>
              </a:rPr>
              <a:t> </a:t>
            </a:r>
            <a:r>
              <a:rPr lang="ru-RU" dirty="0" err="1">
                <a:hlinkClick r:id="rId2" tooltip="Війна в Перській затоці"/>
              </a:rPr>
              <a:t>затоці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 </a:t>
            </a:r>
            <a:r>
              <a:rPr lang="ru-RU" dirty="0" err="1">
                <a:hlinkClick r:id="rId3" tooltip="Вторгнення США в Панаму (1989)"/>
              </a:rPr>
              <a:t>вторгнення</a:t>
            </a:r>
            <a:r>
              <a:rPr lang="ru-RU" dirty="0">
                <a:hlinkClick r:id="rId3" tooltip="Вторгнення США в Панаму (1989)"/>
              </a:rPr>
              <a:t> в Панаму</a:t>
            </a:r>
            <a:r>
              <a:rPr lang="ru-RU" dirty="0"/>
              <a:t>. </a:t>
            </a:r>
            <a:r>
              <a:rPr lang="ru-RU" dirty="0" err="1"/>
              <a:t>Сприяв</a:t>
            </a:r>
            <a:r>
              <a:rPr lang="ru-RU" dirty="0"/>
              <a:t> </a:t>
            </a:r>
            <a:r>
              <a:rPr lang="ru-RU" dirty="0" err="1">
                <a:hlinkClick r:id="rId4" tooltip="Возз'єднання Німеччини"/>
              </a:rPr>
              <a:t>об'єднанню</a:t>
            </a:r>
            <a:r>
              <a:rPr lang="ru-RU" dirty="0">
                <a:hlinkClick r:id="rId4" tooltip="Возз'єднання Німеччини"/>
              </a:rPr>
              <a:t> </a:t>
            </a:r>
            <a:r>
              <a:rPr lang="ru-RU" dirty="0" err="1">
                <a:hlinkClick r:id="rId4" tooltip="Возз'єднання Німеччини"/>
              </a:rPr>
              <a:t>Німеччини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161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996952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b="1" u="sng" dirty="0" err="1">
                <a:hlinkClick r:id="rId2" tooltip="Білл Клінтон"/>
              </a:rPr>
              <a:t>Білл</a:t>
            </a:r>
            <a:r>
              <a:rPr lang="ru-RU" b="1" u="sng" dirty="0">
                <a:hlinkClick r:id="rId2" tooltip="Білл Клінтон"/>
              </a:rPr>
              <a:t> </a:t>
            </a:r>
            <a:r>
              <a:rPr lang="ru-RU" b="1" u="sng" dirty="0" err="1" smtClean="0">
                <a:hlinkClick r:id="rId2" tooltip="Білл Клінтон"/>
              </a:rPr>
              <a:t>Клінтон</a:t>
            </a: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dirty="0">
                <a:hlinkClick r:id="rId3" tooltip="1993"/>
              </a:rPr>
              <a:t>1993</a:t>
            </a:r>
            <a:r>
              <a:rPr lang="ru-RU" dirty="0"/>
              <a:t>-</a:t>
            </a:r>
            <a:r>
              <a:rPr lang="ru-RU" dirty="0">
                <a:hlinkClick r:id="rId4" tooltip="2001"/>
              </a:rPr>
              <a:t>2001</a:t>
            </a:r>
            <a:endParaRPr lang="ru-RU" dirty="0"/>
          </a:p>
        </p:txBody>
      </p:sp>
      <p:pic>
        <p:nvPicPr>
          <p:cNvPr id="15362" name="Picture 2" descr="http://znaimo.com.ua/images/rubase_2_821501841_2513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140968"/>
            <a:ext cx="194595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217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err="1"/>
              <a:t>Оголосив</a:t>
            </a:r>
            <a:r>
              <a:rPr lang="ru-RU" dirty="0"/>
              <a:t> курс на </a:t>
            </a:r>
            <a:r>
              <a:rPr lang="ru-RU" dirty="0" err="1"/>
              <a:t>зміцнення</a:t>
            </a:r>
            <a:r>
              <a:rPr lang="ru-RU" dirty="0"/>
              <a:t> статусу США як </a:t>
            </a:r>
            <a:r>
              <a:rPr lang="ru-RU" dirty="0" err="1"/>
              <a:t>наддержави</a:t>
            </a:r>
            <a:r>
              <a:rPr lang="ru-RU" dirty="0"/>
              <a:t>,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належить</a:t>
            </a:r>
            <a:r>
              <a:rPr lang="ru-RU" dirty="0"/>
              <a:t> </a:t>
            </a:r>
            <a:r>
              <a:rPr lang="ru-RU" dirty="0" err="1"/>
              <a:t>керувати</a:t>
            </a:r>
            <a:r>
              <a:rPr lang="ru-RU" dirty="0"/>
              <a:t> </a:t>
            </a:r>
            <a:r>
              <a:rPr lang="ru-RU" dirty="0" err="1"/>
              <a:t>світом</a:t>
            </a:r>
            <a:r>
              <a:rPr lang="ru-RU" dirty="0"/>
              <a:t>. </a:t>
            </a:r>
            <a:r>
              <a:rPr lang="ru-RU" dirty="0" err="1"/>
              <a:t>Мав</a:t>
            </a:r>
            <a:r>
              <a:rPr lang="ru-RU" dirty="0"/>
              <a:t> </a:t>
            </a:r>
            <a:r>
              <a:rPr lang="ru-RU" dirty="0" err="1"/>
              <a:t>намір</a:t>
            </a:r>
            <a:r>
              <a:rPr lang="ru-RU" dirty="0"/>
              <a:t> провести реформу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здоров'я</a:t>
            </a:r>
            <a:r>
              <a:rPr lang="ru-RU" dirty="0"/>
              <a:t>, але не </a:t>
            </a:r>
            <a:r>
              <a:rPr lang="ru-RU" dirty="0" err="1"/>
              <a:t>досяг</a:t>
            </a:r>
            <a:r>
              <a:rPr lang="ru-RU" dirty="0"/>
              <a:t> в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успіху</a:t>
            </a:r>
            <a:r>
              <a:rPr lang="ru-RU" dirty="0"/>
              <a:t>. </a:t>
            </a:r>
            <a:r>
              <a:rPr lang="ru-RU" dirty="0" err="1"/>
              <a:t>Висунув</a:t>
            </a:r>
            <a:r>
              <a:rPr lang="ru-RU" dirty="0"/>
              <a:t> </a:t>
            </a:r>
            <a:r>
              <a:rPr lang="ru-RU" dirty="0" err="1"/>
              <a:t>нову</a:t>
            </a:r>
            <a:r>
              <a:rPr lang="ru-RU" dirty="0"/>
              <a:t> </a:t>
            </a:r>
            <a:r>
              <a:rPr lang="ru-RU" dirty="0" err="1"/>
              <a:t>економічну</a:t>
            </a:r>
            <a:r>
              <a:rPr lang="ru-RU" dirty="0"/>
              <a:t> </a:t>
            </a:r>
            <a:r>
              <a:rPr lang="ru-RU" dirty="0" err="1"/>
              <a:t>програму</a:t>
            </a:r>
            <a:r>
              <a:rPr lang="ru-RU" dirty="0"/>
              <a:t>: </a:t>
            </a:r>
            <a:r>
              <a:rPr lang="ru-RU" dirty="0" err="1"/>
              <a:t>зменшення</a:t>
            </a:r>
            <a:r>
              <a:rPr lang="ru-RU" dirty="0"/>
              <a:t> </a:t>
            </a:r>
            <a:r>
              <a:rPr lang="ru-RU" dirty="0" err="1"/>
              <a:t>податків</a:t>
            </a:r>
            <a:r>
              <a:rPr lang="ru-RU" dirty="0"/>
              <a:t> та </a:t>
            </a:r>
            <a:r>
              <a:rPr lang="ru-RU" dirty="0" err="1"/>
              <a:t>інфляції</a:t>
            </a:r>
            <a:r>
              <a:rPr lang="ru-RU" dirty="0"/>
              <a:t>,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робочих</a:t>
            </a:r>
            <a:r>
              <a:rPr lang="ru-RU" dirty="0"/>
              <a:t> </a:t>
            </a:r>
            <a:r>
              <a:rPr lang="ru-RU" dirty="0" err="1"/>
              <a:t>місць</a:t>
            </a:r>
            <a:r>
              <a:rPr lang="ru-RU" dirty="0"/>
              <a:t>. </a:t>
            </a:r>
            <a:r>
              <a:rPr lang="ru-RU" dirty="0" err="1"/>
              <a:t>Економіка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за президентства </a:t>
            </a:r>
            <a:r>
              <a:rPr lang="ru-RU" dirty="0" err="1"/>
              <a:t>Клінтона</a:t>
            </a:r>
            <a:r>
              <a:rPr lang="ru-RU" dirty="0"/>
              <a:t> </a:t>
            </a:r>
            <a:r>
              <a:rPr lang="ru-RU" dirty="0" err="1"/>
              <a:t>залишалася</a:t>
            </a:r>
            <a:r>
              <a:rPr lang="ru-RU" dirty="0"/>
              <a:t> </a:t>
            </a:r>
            <a:r>
              <a:rPr lang="ru-RU" dirty="0" err="1"/>
              <a:t>відносно</a:t>
            </a:r>
            <a:r>
              <a:rPr lang="ru-RU" dirty="0"/>
              <a:t> </a:t>
            </a:r>
            <a:r>
              <a:rPr lang="ru-RU" dirty="0" err="1"/>
              <a:t>стабільною</a:t>
            </a:r>
            <a:r>
              <a:rPr lang="ru-RU" dirty="0"/>
              <a:t>. США взяли участь у </a:t>
            </a:r>
            <a:r>
              <a:rPr lang="ru-RU" dirty="0" err="1"/>
              <a:t>врегулюванні</a:t>
            </a:r>
            <a:r>
              <a:rPr lang="ru-RU" dirty="0"/>
              <a:t> </a:t>
            </a:r>
            <a:r>
              <a:rPr lang="ru-RU" dirty="0" err="1">
                <a:hlinkClick r:id="rId2" tooltip="Югославські війни"/>
              </a:rPr>
              <a:t>війни</a:t>
            </a:r>
            <a:r>
              <a:rPr lang="ru-RU" dirty="0">
                <a:hlinkClick r:id="rId2" tooltip="Югославські війни"/>
              </a:rPr>
              <a:t> в </a:t>
            </a:r>
            <a:r>
              <a:rPr lang="ru-RU" dirty="0" err="1">
                <a:hlinkClick r:id="rId2" tooltip="Югославські війни"/>
              </a:rPr>
              <a:t>Югославії</a:t>
            </a:r>
            <a:r>
              <a:rPr lang="ru-RU" dirty="0"/>
              <a:t>, НАТО провела </a:t>
            </a:r>
            <a:r>
              <a:rPr lang="ru-RU" dirty="0" err="1">
                <a:hlinkClick r:id="rId3" tooltip="Операція НАТО в Боснії та Герцеговині (1995)"/>
              </a:rPr>
              <a:t>операцію</a:t>
            </a:r>
            <a:r>
              <a:rPr lang="ru-RU" dirty="0">
                <a:hlinkClick r:id="rId3" tooltip="Операція НАТО в Боснії та Герцеговині (1995)"/>
              </a:rPr>
              <a:t> в </a:t>
            </a:r>
            <a:r>
              <a:rPr lang="ru-RU" dirty="0" err="1">
                <a:hlinkClick r:id="rId3" tooltip="Операція НАТО в Боснії та Герцеговині (1995)"/>
              </a:rPr>
              <a:t>Боснії</a:t>
            </a:r>
            <a:r>
              <a:rPr lang="ru-RU" dirty="0">
                <a:hlinkClick r:id="rId3" tooltip="Операція НАТО в Боснії та Герцеговині (1995)"/>
              </a:rPr>
              <a:t> та </a:t>
            </a:r>
            <a:r>
              <a:rPr lang="ru-RU" dirty="0" err="1">
                <a:hlinkClick r:id="rId3" tooltip="Операція НАТО в Боснії та Герцеговині (1995)"/>
              </a:rPr>
              <a:t>Герцеговині</a:t>
            </a:r>
            <a:r>
              <a:rPr lang="ru-RU" dirty="0"/>
              <a:t>. </a:t>
            </a:r>
            <a:r>
              <a:rPr lang="ru-RU" dirty="0" err="1"/>
              <a:t>Закінчення</a:t>
            </a:r>
            <a:r>
              <a:rPr lang="ru-RU" dirty="0"/>
              <a:t> </a:t>
            </a:r>
            <a:r>
              <a:rPr lang="ru-RU" dirty="0" err="1"/>
              <a:t>президентського</a:t>
            </a:r>
            <a:r>
              <a:rPr lang="ru-RU" dirty="0"/>
              <a:t> </a:t>
            </a:r>
            <a:r>
              <a:rPr lang="ru-RU" dirty="0" err="1"/>
              <a:t>терміну</a:t>
            </a:r>
            <a:r>
              <a:rPr lang="ru-RU" dirty="0"/>
              <a:t> </a:t>
            </a:r>
            <a:r>
              <a:rPr lang="ru-RU" dirty="0" err="1"/>
              <a:t>Клінтона</a:t>
            </a:r>
            <a:r>
              <a:rPr lang="ru-RU" dirty="0"/>
              <a:t> </a:t>
            </a:r>
            <a:r>
              <a:rPr lang="ru-RU" dirty="0" err="1"/>
              <a:t>ознаменувалося</a:t>
            </a:r>
            <a:r>
              <a:rPr lang="ru-RU" dirty="0"/>
              <a:t> </a:t>
            </a:r>
            <a:r>
              <a:rPr lang="ru-RU" dirty="0" err="1"/>
              <a:t>сексуальним</a:t>
            </a:r>
            <a:r>
              <a:rPr lang="ru-RU" dirty="0"/>
              <a:t> скандалом </a:t>
            </a:r>
            <a:r>
              <a:rPr lang="ru-RU" dirty="0" err="1"/>
              <a:t>з</a:t>
            </a:r>
            <a:r>
              <a:rPr lang="ru-RU" dirty="0" err="1">
                <a:hlinkClick r:id="rId4" tooltip="Моніка Левінскі"/>
              </a:rPr>
              <a:t>Монікою</a:t>
            </a:r>
            <a:r>
              <a:rPr lang="ru-RU" dirty="0">
                <a:hlinkClick r:id="rId4" tooltip="Моніка Левінскі"/>
              </a:rPr>
              <a:t> </a:t>
            </a:r>
            <a:r>
              <a:rPr lang="ru-RU" dirty="0" err="1">
                <a:hlinkClick r:id="rId4" tooltip="Моніка Левінскі"/>
              </a:rPr>
              <a:t>Левінскі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50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80928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b="1" u="sng" dirty="0">
                <a:hlinkClick r:id="rId2" tooltip="Джордж Вокер Буш"/>
              </a:rPr>
              <a:t>Джордж </a:t>
            </a:r>
            <a:r>
              <a:rPr lang="ru-RU" b="1" u="sng" dirty="0" err="1">
                <a:hlinkClick r:id="rId2" tooltip="Джордж Вокер Буш"/>
              </a:rPr>
              <a:t>Вокер</a:t>
            </a:r>
            <a:r>
              <a:rPr lang="ru-RU" b="1" u="sng" dirty="0">
                <a:hlinkClick r:id="rId2" tooltip="Джордж Вокер Буш"/>
              </a:rPr>
              <a:t> </a:t>
            </a:r>
            <a:r>
              <a:rPr lang="ru-RU" b="1" u="sng" dirty="0" smtClean="0">
                <a:hlinkClick r:id="rId2" tooltip="Джордж Вокер Буш"/>
              </a:rPr>
              <a:t>Буш</a:t>
            </a: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dirty="0">
                <a:hlinkClick r:id="rId3" tooltip="2001"/>
              </a:rPr>
              <a:t>2001</a:t>
            </a:r>
            <a:r>
              <a:rPr lang="ru-RU" dirty="0"/>
              <a:t>-</a:t>
            </a:r>
            <a:r>
              <a:rPr lang="ru-RU" u="sng" dirty="0">
                <a:hlinkClick r:id="rId4" tooltip="2009"/>
              </a:rPr>
              <a:t>2009</a:t>
            </a:r>
            <a:endParaRPr lang="ru-RU" dirty="0"/>
          </a:p>
        </p:txBody>
      </p:sp>
      <p:pic>
        <p:nvPicPr>
          <p:cNvPr id="3" name="Picture 2" descr="http://upload.wikimedia.org/wikipedia/commons/thumb/d/d4/George-W-Bush.jpeg/250px-George-W-Bush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24944"/>
            <a:ext cx="2033721" cy="269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036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Через </a:t>
            </a:r>
            <a:r>
              <a:rPr lang="ru-RU" dirty="0" err="1"/>
              <a:t>декілька</a:t>
            </a:r>
            <a:r>
              <a:rPr lang="ru-RU" dirty="0"/>
              <a:t> </a:t>
            </a:r>
            <a:r>
              <a:rPr lang="ru-RU" dirty="0" err="1"/>
              <a:t>місяців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вступу</a:t>
            </a:r>
            <a:r>
              <a:rPr lang="ru-RU" dirty="0"/>
              <a:t> Буша на посаду, 11 </a:t>
            </a:r>
            <a:r>
              <a:rPr lang="ru-RU" dirty="0" err="1"/>
              <a:t>вересня</a:t>
            </a:r>
            <a:r>
              <a:rPr lang="ru-RU" dirty="0"/>
              <a:t> 2001 року, у США </a:t>
            </a:r>
            <a:r>
              <a:rPr lang="ru-RU" dirty="0" err="1"/>
              <a:t>відбулася</a:t>
            </a:r>
            <a:r>
              <a:rPr lang="ru-RU" dirty="0"/>
              <a:t> </a:t>
            </a:r>
            <a:r>
              <a:rPr lang="ru-RU" dirty="0" err="1">
                <a:hlinkClick r:id="rId2" tooltip="Терористичний акт 11 вересня 2001 року"/>
              </a:rPr>
              <a:t>серія</a:t>
            </a:r>
            <a:r>
              <a:rPr lang="ru-RU" dirty="0">
                <a:hlinkClick r:id="rId2" tooltip="Терористичний акт 11 вересня 2001 року"/>
              </a:rPr>
              <a:t> </a:t>
            </a:r>
            <a:r>
              <a:rPr lang="ru-RU" dirty="0" err="1">
                <a:hlinkClick r:id="rId2" tooltip="Терористичний акт 11 вересня 2001 року"/>
              </a:rPr>
              <a:t>терактів</a:t>
            </a:r>
            <a:r>
              <a:rPr lang="ru-RU" dirty="0"/>
              <a:t>, тому президент </a:t>
            </a:r>
            <a:r>
              <a:rPr lang="ru-RU" dirty="0" err="1"/>
              <a:t>оголосив</a:t>
            </a:r>
            <a:r>
              <a:rPr lang="ru-RU" dirty="0"/>
              <a:t> </a:t>
            </a:r>
            <a:r>
              <a:rPr lang="ru-RU" dirty="0" err="1"/>
              <a:t>глобальну</a:t>
            </a:r>
            <a:r>
              <a:rPr lang="ru-RU" dirty="0"/>
              <a:t> </a:t>
            </a:r>
            <a:r>
              <a:rPr lang="ru-RU" dirty="0">
                <a:hlinkClick r:id="rId3" tooltip="Війна проти тероризму"/>
              </a:rPr>
              <a:t>«</a:t>
            </a:r>
            <a:r>
              <a:rPr lang="ru-RU" dirty="0" err="1">
                <a:hlinkClick r:id="rId3" tooltip="Війна проти тероризму"/>
              </a:rPr>
              <a:t>війну</a:t>
            </a:r>
            <a:r>
              <a:rPr lang="ru-RU" dirty="0">
                <a:hlinkClick r:id="rId3" tooltip="Війна проти тероризму"/>
              </a:rPr>
              <a:t> </a:t>
            </a:r>
            <a:r>
              <a:rPr lang="ru-RU" dirty="0" err="1">
                <a:hlinkClick r:id="rId3" tooltip="Війна проти тероризму"/>
              </a:rPr>
              <a:t>проти</a:t>
            </a:r>
            <a:r>
              <a:rPr lang="ru-RU" dirty="0">
                <a:hlinkClick r:id="rId3" tooltip="Війна проти тероризму"/>
              </a:rPr>
              <a:t> </a:t>
            </a:r>
            <a:r>
              <a:rPr lang="ru-RU" dirty="0" err="1">
                <a:hlinkClick r:id="rId3" tooltip="Війна проти тероризму"/>
              </a:rPr>
              <a:t>тероризму</a:t>
            </a:r>
            <a:r>
              <a:rPr lang="ru-RU" dirty="0">
                <a:hlinkClick r:id="rId3" tooltip="Війна проти тероризму"/>
              </a:rPr>
              <a:t>»</a:t>
            </a:r>
            <a:r>
              <a:rPr lang="ru-RU" dirty="0"/>
              <a:t>. За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правління</a:t>
            </a:r>
            <a:r>
              <a:rPr lang="ru-RU" dirty="0"/>
              <a:t> США </a:t>
            </a:r>
            <a:r>
              <a:rPr lang="ru-RU" dirty="0" err="1"/>
              <a:t>вторглися</a:t>
            </a:r>
            <a:r>
              <a:rPr lang="ru-RU" dirty="0"/>
              <a:t> </a:t>
            </a:r>
            <a:r>
              <a:rPr lang="ru-RU" dirty="0" err="1"/>
              <a:t>до</a:t>
            </a:r>
            <a:r>
              <a:rPr lang="ru-RU" dirty="0" err="1">
                <a:hlinkClick r:id="rId4" tooltip="Війна в Іраку"/>
              </a:rPr>
              <a:t>Іраку</a:t>
            </a:r>
            <a:r>
              <a:rPr lang="ru-RU" dirty="0"/>
              <a:t> та </a:t>
            </a:r>
            <a:r>
              <a:rPr lang="ru-RU" dirty="0" err="1">
                <a:hlinkClick r:id="rId5" tooltip="Війна в Афганістані (з 2001)"/>
              </a:rPr>
              <a:t>Афганістану</a:t>
            </a:r>
            <a:r>
              <a:rPr lang="ru-RU" dirty="0"/>
              <a:t>. </a:t>
            </a:r>
            <a:r>
              <a:rPr lang="ru-RU" dirty="0" err="1"/>
              <a:t>Була</a:t>
            </a:r>
            <a:r>
              <a:rPr lang="ru-RU" dirty="0"/>
              <a:t> проведена </a:t>
            </a:r>
            <a:r>
              <a:rPr lang="ru-RU" dirty="0" err="1"/>
              <a:t>реформи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здоров'я</a:t>
            </a:r>
            <a:r>
              <a:rPr lang="ru-RU" dirty="0"/>
              <a:t> і </a:t>
            </a:r>
            <a:r>
              <a:rPr lang="ru-RU" dirty="0" err="1"/>
              <a:t>освіти</a:t>
            </a:r>
            <a:r>
              <a:rPr lang="ru-RU" dirty="0"/>
              <a:t>. </a:t>
            </a:r>
            <a:r>
              <a:rPr lang="ru-RU" dirty="0" err="1"/>
              <a:t>Утім</a:t>
            </a:r>
            <a:r>
              <a:rPr lang="ru-RU" dirty="0"/>
              <a:t>, </a:t>
            </a:r>
            <a:r>
              <a:rPr lang="ru-RU" dirty="0" err="1"/>
              <a:t>другий</a:t>
            </a:r>
            <a:r>
              <a:rPr lang="ru-RU" dirty="0"/>
              <a:t> </a:t>
            </a:r>
            <a:r>
              <a:rPr lang="ru-RU" dirty="0" err="1"/>
              <a:t>термін</a:t>
            </a:r>
            <a:r>
              <a:rPr lang="ru-RU" dirty="0"/>
              <a:t> Буша </a:t>
            </a:r>
            <a:r>
              <a:rPr lang="ru-RU" dirty="0" err="1"/>
              <a:t>ознаменувався</a:t>
            </a:r>
            <a:r>
              <a:rPr lang="ru-RU" dirty="0"/>
              <a:t> </a:t>
            </a:r>
            <a:r>
              <a:rPr lang="ru-RU" dirty="0" err="1"/>
              <a:t>різким</a:t>
            </a:r>
            <a:r>
              <a:rPr lang="ru-RU" dirty="0"/>
              <a:t> </a:t>
            </a:r>
            <a:r>
              <a:rPr lang="ru-RU" dirty="0" err="1"/>
              <a:t>падінням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популярності</a:t>
            </a:r>
            <a:r>
              <a:rPr lang="ru-RU" dirty="0"/>
              <a:t> через </a:t>
            </a:r>
            <a:r>
              <a:rPr lang="ru-RU" dirty="0" err="1"/>
              <a:t>економічну</a:t>
            </a:r>
            <a:r>
              <a:rPr lang="ru-RU" dirty="0"/>
              <a:t> кризу, </a:t>
            </a:r>
            <a:r>
              <a:rPr lang="ru-RU" dirty="0" err="1"/>
              <a:t>невдалу</a:t>
            </a:r>
            <a:r>
              <a:rPr lang="ru-RU" dirty="0"/>
              <a:t> </a:t>
            </a:r>
            <a:r>
              <a:rPr lang="ru-RU" dirty="0" err="1"/>
              <a:t>протидію</a:t>
            </a:r>
            <a:r>
              <a:rPr lang="ru-RU" dirty="0"/>
              <a:t> урагану </a:t>
            </a:r>
            <a:r>
              <a:rPr lang="ru-RU" dirty="0" err="1">
                <a:hlinkClick r:id="rId6" tooltip="Ураган Катріна"/>
              </a:rPr>
              <a:t>Катріна</a:t>
            </a:r>
            <a:r>
              <a:rPr lang="ru-RU" dirty="0"/>
              <a:t> і </a:t>
            </a:r>
            <a:r>
              <a:rPr lang="ru-RU" dirty="0" err="1"/>
              <a:t>затягнуті</a:t>
            </a:r>
            <a:r>
              <a:rPr lang="ru-RU" dirty="0"/>
              <a:t> </a:t>
            </a:r>
            <a:r>
              <a:rPr lang="ru-RU" dirty="0" err="1"/>
              <a:t>конфлікти</a:t>
            </a:r>
            <a:r>
              <a:rPr lang="ru-RU" dirty="0"/>
              <a:t> з </a:t>
            </a:r>
            <a:r>
              <a:rPr lang="ru-RU" dirty="0" err="1"/>
              <a:t>Іраком</a:t>
            </a:r>
            <a:r>
              <a:rPr lang="ru-RU" dirty="0"/>
              <a:t> й </a:t>
            </a:r>
            <a:r>
              <a:rPr lang="ru-RU" dirty="0" err="1"/>
              <a:t>Афганістаном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068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996952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b="1" u="sng" dirty="0">
                <a:hlinkClick r:id="rId2" tooltip="Барак Обама"/>
              </a:rPr>
              <a:t>Барак </a:t>
            </a:r>
            <a:r>
              <a:rPr lang="ru-RU" b="1" u="sng" dirty="0" smtClean="0">
                <a:hlinkClick r:id="rId2" tooltip="Барак Обама"/>
              </a:rPr>
              <a:t>Обама</a:t>
            </a: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>з 2009</a:t>
            </a:r>
            <a:endParaRPr lang="ru-RU" dirty="0"/>
          </a:p>
        </p:txBody>
      </p:sp>
      <p:pic>
        <p:nvPicPr>
          <p:cNvPr id="17410" name="Picture 2" descr="http://st-im.kinopoisk.ru/im/kadr/1/0/4/kinopoisk.ru-Barack-Obama-10481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4664" y="-6940152"/>
            <a:ext cx="4915775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st-im.kinopoisk.ru/im/kadr/1/0/4/kinopoisk.ru-Barack-Obama-10481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37262"/>
            <a:ext cx="2010480" cy="267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657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err="1"/>
              <a:t>Чинний</a:t>
            </a:r>
            <a:r>
              <a:rPr lang="ru-RU" dirty="0"/>
              <a:t> президент США, перший в </a:t>
            </a:r>
            <a:r>
              <a:rPr lang="ru-RU" dirty="0" err="1"/>
              <a:t>історії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 </a:t>
            </a:r>
            <a:r>
              <a:rPr lang="ru-RU" dirty="0" err="1"/>
              <a:t>темношкірий</a:t>
            </a:r>
            <a:r>
              <a:rPr lang="ru-RU" dirty="0"/>
              <a:t> </a:t>
            </a:r>
            <a:r>
              <a:rPr lang="ru-RU" dirty="0" err="1"/>
              <a:t>громадянин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обіймає</a:t>
            </a:r>
            <a:r>
              <a:rPr lang="ru-RU" dirty="0"/>
              <a:t> </a:t>
            </a:r>
            <a:r>
              <a:rPr lang="ru-RU" dirty="0" err="1"/>
              <a:t>цю</a:t>
            </a:r>
            <a:r>
              <a:rPr lang="ru-RU" dirty="0"/>
              <a:t> </a:t>
            </a:r>
            <a:r>
              <a:rPr lang="ru-RU" dirty="0" smtClean="0"/>
              <a:t>посаду. </a:t>
            </a:r>
            <a:r>
              <a:rPr lang="ru-RU" dirty="0"/>
              <a:t>Лауреат </a:t>
            </a:r>
            <a:r>
              <a:rPr lang="ru-RU" dirty="0" err="1">
                <a:hlinkClick r:id="rId2" tooltip="Нобелівська премія миру"/>
              </a:rPr>
              <a:t>Нобелівської</a:t>
            </a:r>
            <a:r>
              <a:rPr lang="ru-RU" dirty="0">
                <a:hlinkClick r:id="rId2" tooltip="Нобелівська премія миру"/>
              </a:rPr>
              <a:t> </a:t>
            </a:r>
            <a:r>
              <a:rPr lang="ru-RU" dirty="0" err="1">
                <a:hlinkClick r:id="rId2" tooltip="Нобелівська премія миру"/>
              </a:rPr>
              <a:t>премії</a:t>
            </a:r>
            <a:r>
              <a:rPr lang="ru-RU" dirty="0">
                <a:hlinkClick r:id="rId2" tooltip="Нобелівська премія миру"/>
              </a:rPr>
              <a:t> миру</a:t>
            </a:r>
            <a:r>
              <a:rPr lang="ru-RU" dirty="0"/>
              <a:t> (2009). </a:t>
            </a:r>
            <a:r>
              <a:rPr lang="ru-RU" dirty="0" err="1"/>
              <a:t>Провадить</a:t>
            </a:r>
            <a:r>
              <a:rPr lang="ru-RU" dirty="0"/>
              <a:t> </a:t>
            </a:r>
            <a:r>
              <a:rPr lang="ru-RU" dirty="0" err="1"/>
              <a:t>політику</a:t>
            </a:r>
            <a:r>
              <a:rPr lang="ru-RU" dirty="0"/>
              <a:t> </a:t>
            </a:r>
            <a:r>
              <a:rPr lang="ru-RU" dirty="0" err="1"/>
              <a:t>зменшення</a:t>
            </a:r>
            <a:r>
              <a:rPr lang="ru-RU" dirty="0"/>
              <a:t> </a:t>
            </a:r>
            <a:r>
              <a:rPr lang="ru-RU" dirty="0" err="1"/>
              <a:t>дефіциту</a:t>
            </a:r>
            <a:r>
              <a:rPr lang="ru-RU" dirty="0"/>
              <a:t> бюджету і </a:t>
            </a:r>
            <a:r>
              <a:rPr lang="ru-RU" dirty="0" err="1"/>
              <a:t>зовнішнього</a:t>
            </a:r>
            <a:r>
              <a:rPr lang="ru-RU" dirty="0"/>
              <a:t> боргу </a:t>
            </a:r>
            <a:r>
              <a:rPr lang="ru-RU" dirty="0" err="1"/>
              <a:t>держави</a:t>
            </a:r>
            <a:r>
              <a:rPr lang="ru-RU" dirty="0"/>
              <a:t>, </a:t>
            </a:r>
            <a:r>
              <a:rPr lang="ru-RU" dirty="0" err="1"/>
              <a:t>розгортає</a:t>
            </a:r>
            <a:r>
              <a:rPr lang="ru-RU" dirty="0"/>
              <a:t> </a:t>
            </a:r>
            <a:r>
              <a:rPr lang="ru-RU" dirty="0">
                <a:hlinkClick r:id="rId3" tooltip="Реформа охорони здоров'я та захисту пацієнтів у США"/>
              </a:rPr>
              <a:t>реформу </a:t>
            </a:r>
            <a:r>
              <a:rPr lang="ru-RU" dirty="0" err="1">
                <a:hlinkClick r:id="rId3" tooltip="Реформа охорони здоров'я та захисту пацієнтів у США"/>
              </a:rPr>
              <a:t>охорони</a:t>
            </a:r>
            <a:r>
              <a:rPr lang="ru-RU" dirty="0">
                <a:hlinkClick r:id="rId3" tooltip="Реформа охорони здоров'я та захисту пацієнтів у США"/>
              </a:rPr>
              <a:t> </a:t>
            </a:r>
            <a:r>
              <a:rPr lang="ru-RU" dirty="0" err="1">
                <a:hlinkClick r:id="rId3" tooltip="Реформа охорони здоров'я та захисту пацієнтів у США"/>
              </a:rPr>
              <a:t>здоров'я</a:t>
            </a:r>
            <a:r>
              <a:rPr lang="ru-RU" dirty="0"/>
              <a:t>. У </a:t>
            </a:r>
            <a:r>
              <a:rPr lang="ru-RU" dirty="0" err="1"/>
              <a:t>передвиборчій</a:t>
            </a:r>
            <a:r>
              <a:rPr lang="ru-RU" dirty="0"/>
              <a:t> </a:t>
            </a:r>
            <a:r>
              <a:rPr lang="ru-RU" dirty="0" err="1"/>
              <a:t>кампанії</a:t>
            </a:r>
            <a:r>
              <a:rPr lang="ru-RU" dirty="0"/>
              <a:t> </a:t>
            </a:r>
            <a:r>
              <a:rPr lang="ru-RU" dirty="0" err="1"/>
              <a:t>декларував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завершить </a:t>
            </a:r>
            <a:r>
              <a:rPr lang="ru-RU" dirty="0" err="1"/>
              <a:t>війну</a:t>
            </a:r>
            <a:r>
              <a:rPr lang="ru-RU" dirty="0"/>
              <a:t> в </a:t>
            </a:r>
            <a:r>
              <a:rPr lang="ru-RU" dirty="0" err="1"/>
              <a:t>Іраку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і </a:t>
            </a:r>
            <a:r>
              <a:rPr lang="ru-RU" dirty="0" err="1"/>
              <a:t>відбулося</a:t>
            </a:r>
            <a:r>
              <a:rPr lang="ru-RU" dirty="0"/>
              <a:t> 5 </a:t>
            </a:r>
            <a:r>
              <a:rPr lang="ru-RU" dirty="0" err="1"/>
              <a:t>грудня</a:t>
            </a:r>
            <a:r>
              <a:rPr lang="ru-RU" dirty="0"/>
              <a:t> 2011 року. У </a:t>
            </a:r>
            <a:r>
              <a:rPr lang="ru-RU" dirty="0" err="1"/>
              <a:t>травні</a:t>
            </a:r>
            <a:r>
              <a:rPr lang="ru-RU" dirty="0"/>
              <a:t> 2011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оголошено</a:t>
            </a:r>
            <a:r>
              <a:rPr lang="ru-RU" dirty="0"/>
              <a:t> </a:t>
            </a:r>
            <a:r>
              <a:rPr lang="ru-RU" dirty="0" err="1"/>
              <a:t>про</a:t>
            </a:r>
            <a:r>
              <a:rPr lang="ru-RU" dirty="0" err="1">
                <a:hlinkClick r:id="rId4" tooltip="Смерть Усами бен Ладена"/>
              </a:rPr>
              <a:t>смерть</a:t>
            </a:r>
            <a:r>
              <a:rPr lang="ru-RU" dirty="0"/>
              <a:t> </a:t>
            </a:r>
            <a:r>
              <a:rPr lang="ru-RU" dirty="0" err="1"/>
              <a:t>очільника</a:t>
            </a:r>
            <a:r>
              <a:rPr lang="ru-RU" dirty="0"/>
              <a:t> </a:t>
            </a:r>
            <a:r>
              <a:rPr lang="ru-RU" dirty="0" err="1"/>
              <a:t>терористичної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 </a:t>
            </a:r>
            <a:r>
              <a:rPr lang="ru-RU" dirty="0">
                <a:hlinkClick r:id="rId5" tooltip="Аль-Каїда"/>
              </a:rPr>
              <a:t>«Аль-</a:t>
            </a:r>
            <a:r>
              <a:rPr lang="ru-RU" dirty="0" err="1">
                <a:hlinkClick r:id="rId5" tooltip="Аль-Каїда"/>
              </a:rPr>
              <a:t>Каїда</a:t>
            </a:r>
            <a:r>
              <a:rPr lang="ru-RU" dirty="0">
                <a:hlinkClick r:id="rId5" tooltip="Аль-Каїда"/>
              </a:rPr>
              <a:t>»</a:t>
            </a:r>
            <a:r>
              <a:rPr lang="ru-RU" dirty="0"/>
              <a:t> </a:t>
            </a:r>
            <a:r>
              <a:rPr lang="ru-RU" dirty="0">
                <a:hlinkClick r:id="rId6" tooltip="Усама бен Ладен"/>
              </a:rPr>
              <a:t>Усами бен Ладена</a:t>
            </a:r>
            <a:r>
              <a:rPr lang="ru-RU" dirty="0"/>
              <a:t>. 6 листопада 2012 року Обама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переобраний</a:t>
            </a:r>
            <a:r>
              <a:rPr lang="ru-RU" dirty="0"/>
              <a:t> на </a:t>
            </a:r>
            <a:r>
              <a:rPr lang="ru-RU" dirty="0" err="1"/>
              <a:t>другий</a:t>
            </a:r>
            <a:r>
              <a:rPr lang="ru-RU" dirty="0"/>
              <a:t> </a:t>
            </a:r>
            <a:r>
              <a:rPr lang="ru-RU" dirty="0" err="1"/>
              <a:t>термін</a:t>
            </a:r>
            <a:r>
              <a:rPr lang="ru-RU" dirty="0"/>
              <a:t>. </a:t>
            </a:r>
            <a:r>
              <a:rPr lang="ru-RU" dirty="0" err="1"/>
              <a:t>Влітку</a:t>
            </a:r>
            <a:r>
              <a:rPr lang="ru-RU" dirty="0"/>
              <a:t> 2013 року у США </a:t>
            </a:r>
            <a:r>
              <a:rPr lang="ru-RU" dirty="0" err="1"/>
              <a:t>розгорівся</a:t>
            </a:r>
            <a:r>
              <a:rPr lang="ru-RU" dirty="0"/>
              <a:t> скандал через </a:t>
            </a:r>
            <a:r>
              <a:rPr lang="ru-RU" dirty="0" err="1" smtClean="0">
                <a:hlinkClick r:id="rId7" tooltip="Викриття масового стеження (з 2013) (ще не написана)"/>
              </a:rPr>
              <a:t>викриття</a:t>
            </a:r>
            <a:r>
              <a:rPr lang="ru-RU" dirty="0" smtClean="0"/>
              <a:t> </a:t>
            </a:r>
            <a:r>
              <a:rPr lang="ru-RU" dirty="0" err="1" smtClean="0">
                <a:hlinkClick r:id="rId8" tooltip="Едвард Сноуден"/>
              </a:rPr>
              <a:t>Едвардом</a:t>
            </a:r>
            <a:r>
              <a:rPr lang="ru-RU" dirty="0" smtClean="0">
                <a:hlinkClick r:id="rId8" tooltip="Едвард Сноуден"/>
              </a:rPr>
              <a:t> </a:t>
            </a:r>
            <a:r>
              <a:rPr lang="ru-RU" dirty="0" err="1">
                <a:hlinkClick r:id="rId8" tooltip="Едвард Сноуден"/>
              </a:rPr>
              <a:t>Сноуденом</a:t>
            </a:r>
            <a:r>
              <a:rPr lang="ru-RU" dirty="0"/>
              <a:t> </a:t>
            </a:r>
            <a:r>
              <a:rPr lang="ru-RU" dirty="0" err="1"/>
              <a:t>масового</a:t>
            </a:r>
            <a:r>
              <a:rPr lang="ru-RU" dirty="0"/>
              <a:t> </a:t>
            </a:r>
            <a:r>
              <a:rPr lang="ru-RU" dirty="0" err="1"/>
              <a:t>стеження</a:t>
            </a:r>
            <a:r>
              <a:rPr lang="ru-RU" dirty="0"/>
              <a:t> </a:t>
            </a:r>
            <a:r>
              <a:rPr lang="ru-RU" dirty="0">
                <a:hlinkClick r:id="rId9" tooltip="АНБ"/>
              </a:rPr>
              <a:t>АНБ</a:t>
            </a:r>
            <a:r>
              <a:rPr lang="ru-RU" dirty="0"/>
              <a:t> за </a:t>
            </a:r>
            <a:r>
              <a:rPr lang="ru-RU" dirty="0" err="1"/>
              <a:t>світовими</a:t>
            </a:r>
            <a:r>
              <a:rPr lang="ru-RU" dirty="0"/>
              <a:t> </a:t>
            </a:r>
            <a:r>
              <a:rPr lang="ru-RU" dirty="0" err="1"/>
              <a:t>інформаційними</a:t>
            </a:r>
            <a:r>
              <a:rPr lang="ru-RU" dirty="0"/>
              <a:t> системами. У </a:t>
            </a:r>
            <a:r>
              <a:rPr lang="ru-RU" dirty="0" err="1"/>
              <a:t>жовтні</a:t>
            </a:r>
            <a:r>
              <a:rPr lang="ru-RU" dirty="0"/>
              <a:t> 2013 року </a:t>
            </a:r>
            <a:r>
              <a:rPr lang="ru-RU" dirty="0" err="1"/>
              <a:t>політичний</a:t>
            </a:r>
            <a:r>
              <a:rPr lang="ru-RU" dirty="0"/>
              <a:t> </a:t>
            </a:r>
            <a:r>
              <a:rPr lang="ru-RU" dirty="0" err="1"/>
              <a:t>конфлікт</a:t>
            </a:r>
            <a:r>
              <a:rPr lang="ru-RU" dirty="0"/>
              <a:t> через </a:t>
            </a:r>
            <a:r>
              <a:rPr lang="ru-RU" dirty="0" err="1"/>
              <a:t>непогоджений</a:t>
            </a:r>
            <a:r>
              <a:rPr lang="ru-RU" dirty="0"/>
              <a:t> бюджет на 2014 </a:t>
            </a:r>
            <a:r>
              <a:rPr lang="ru-RU" dirty="0" err="1"/>
              <a:t>рік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Демократичною і </a:t>
            </a:r>
            <a:r>
              <a:rPr lang="ru-RU" dirty="0" err="1"/>
              <a:t>Республіканською</a:t>
            </a:r>
            <a:r>
              <a:rPr lang="ru-RU" dirty="0"/>
              <a:t> </a:t>
            </a:r>
            <a:r>
              <a:rPr lang="ru-RU" dirty="0" err="1"/>
              <a:t>партіями</a:t>
            </a:r>
            <a:r>
              <a:rPr lang="ru-RU" dirty="0"/>
              <a:t> </a:t>
            </a:r>
            <a:r>
              <a:rPr lang="ru-RU" dirty="0" err="1"/>
              <a:t>спричинив</a:t>
            </a:r>
            <a:r>
              <a:rPr lang="ru-RU" dirty="0"/>
              <a:t> до </a:t>
            </a:r>
            <a:r>
              <a:rPr lang="ru-RU" dirty="0" err="1">
                <a:hlinkClick r:id="rId10" tooltip="Припинення роботи уряду США (2013)"/>
              </a:rPr>
              <a:t>призупинки</a:t>
            </a:r>
            <a:r>
              <a:rPr lang="ru-RU" dirty="0">
                <a:hlinkClick r:id="rId10" tooltip="Припинення роботи уряду США (2013)"/>
              </a:rPr>
              <a:t> </a:t>
            </a:r>
            <a:r>
              <a:rPr lang="ru-RU" dirty="0" err="1">
                <a:hlinkClick r:id="rId10" tooltip="Припинення роботи уряду США (2013)"/>
              </a:rPr>
              <a:t>роботи</a:t>
            </a:r>
            <a:r>
              <a:rPr lang="ru-RU" dirty="0">
                <a:hlinkClick r:id="rId10" tooltip="Припинення роботи уряду США (2013)"/>
              </a:rPr>
              <a:t> уряду</a:t>
            </a:r>
            <a:r>
              <a:rPr lang="ru-RU" dirty="0"/>
              <a:t>. У 2014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американська</a:t>
            </a:r>
            <a:r>
              <a:rPr lang="ru-RU" dirty="0"/>
              <a:t> </a:t>
            </a:r>
            <a:r>
              <a:rPr lang="ru-RU" dirty="0" err="1"/>
              <a:t>влада</a:t>
            </a:r>
            <a:r>
              <a:rPr lang="ru-RU" dirty="0"/>
              <a:t> </a:t>
            </a:r>
            <a:r>
              <a:rPr lang="ru-RU" dirty="0" err="1"/>
              <a:t>наклала</a:t>
            </a:r>
            <a:r>
              <a:rPr lang="ru-RU" dirty="0"/>
              <a:t> </a:t>
            </a:r>
            <a:r>
              <a:rPr lang="ru-RU" dirty="0" err="1"/>
              <a:t>жорсткі</a:t>
            </a:r>
            <a:r>
              <a:rPr lang="ru-RU" dirty="0"/>
              <a:t> </a:t>
            </a:r>
            <a:r>
              <a:rPr lang="ru-RU" dirty="0" err="1"/>
              <a:t>санкції</a:t>
            </a:r>
            <a:r>
              <a:rPr lang="ru-RU" dirty="0"/>
              <a:t> на </a:t>
            </a:r>
            <a:r>
              <a:rPr lang="ru-RU" dirty="0" err="1"/>
              <a:t>Росію</a:t>
            </a:r>
            <a:r>
              <a:rPr lang="ru-RU" dirty="0"/>
              <a:t> у </a:t>
            </a:r>
            <a:r>
              <a:rPr lang="ru-RU" dirty="0" err="1"/>
              <a:t>зв'язку</a:t>
            </a:r>
            <a:r>
              <a:rPr lang="ru-RU" dirty="0"/>
              <a:t> з </a:t>
            </a:r>
            <a:r>
              <a:rPr lang="ru-RU" dirty="0" err="1"/>
              <a:t>анексією</a:t>
            </a:r>
            <a:r>
              <a:rPr lang="ru-RU" dirty="0"/>
              <a:t> </a:t>
            </a:r>
            <a:r>
              <a:rPr lang="ru-RU" dirty="0" err="1"/>
              <a:t>Криму</a:t>
            </a:r>
            <a:r>
              <a:rPr lang="ru-RU" dirty="0"/>
              <a:t> та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роллю</a:t>
            </a:r>
            <a:r>
              <a:rPr lang="ru-RU" dirty="0"/>
              <a:t> у </a:t>
            </a:r>
            <a:r>
              <a:rPr lang="ru-RU" dirty="0" err="1"/>
              <a:t>конфлікті</a:t>
            </a:r>
            <a:r>
              <a:rPr lang="ru-RU" dirty="0"/>
              <a:t> на </a:t>
            </a:r>
            <a:r>
              <a:rPr lang="ru-RU" dirty="0" err="1"/>
              <a:t>сході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25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Дякуємо за увагу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3600" dirty="0" smtClean="0"/>
              <a:t>Слава Україні! Героям слава!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784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/>
              <a:t>Найкоротший</a:t>
            </a:r>
            <a:r>
              <a:rPr lang="ru-RU" dirty="0"/>
              <a:t> час на </a:t>
            </a:r>
            <a:r>
              <a:rPr lang="ru-RU" dirty="0" err="1"/>
              <a:t>посаді</a:t>
            </a:r>
            <a:r>
              <a:rPr lang="ru-RU" dirty="0"/>
              <a:t> президента </a:t>
            </a:r>
            <a:r>
              <a:rPr lang="ru-RU" dirty="0" err="1"/>
              <a:t>провів</a:t>
            </a:r>
            <a:r>
              <a:rPr lang="ru-RU" dirty="0"/>
              <a:t> </a:t>
            </a:r>
            <a:r>
              <a:rPr lang="ru-RU" dirty="0" err="1">
                <a:hlinkClick r:id="rId2" tooltip="Вільям Генрі Гаррісон"/>
              </a:rPr>
              <a:t>Вільям</a:t>
            </a:r>
            <a:r>
              <a:rPr lang="ru-RU" dirty="0">
                <a:hlinkClick r:id="rId2" tooltip="Вільям Генрі Гаррісон"/>
              </a:rPr>
              <a:t> </a:t>
            </a:r>
            <a:r>
              <a:rPr lang="ru-RU" dirty="0" err="1">
                <a:hlinkClick r:id="rId2" tooltip="Вільям Генрі Гаррісон"/>
              </a:rPr>
              <a:t>Генрі</a:t>
            </a:r>
            <a:r>
              <a:rPr lang="ru-RU" dirty="0">
                <a:hlinkClick r:id="rId2" tooltip="Вільям Генрі Гаррісон"/>
              </a:rPr>
              <a:t> </a:t>
            </a:r>
            <a:r>
              <a:rPr lang="ru-RU" dirty="0" err="1">
                <a:hlinkClick r:id="rId2" tooltip="Вільям Генрі Гаррісон"/>
              </a:rPr>
              <a:t>Гаррісон</a:t>
            </a:r>
            <a:r>
              <a:rPr lang="ru-RU" dirty="0"/>
              <a:t> (32 </a:t>
            </a:r>
            <a:r>
              <a:rPr lang="ru-RU" dirty="0" err="1"/>
              <a:t>дні</a:t>
            </a:r>
            <a:r>
              <a:rPr lang="ru-RU" dirty="0"/>
              <a:t>), а </a:t>
            </a:r>
            <a:r>
              <a:rPr lang="ru-RU" dirty="0" err="1"/>
              <a:t>найдовший</a:t>
            </a:r>
            <a:r>
              <a:rPr lang="ru-RU" dirty="0"/>
              <a:t> — </a:t>
            </a:r>
            <a:r>
              <a:rPr lang="ru-RU" dirty="0" err="1">
                <a:hlinkClick r:id="rId3" tooltip="Франклін Делано Рузвельт"/>
              </a:rPr>
              <a:t>Франклін</a:t>
            </a:r>
            <a:r>
              <a:rPr lang="ru-RU" dirty="0">
                <a:hlinkClick r:id="rId3" tooltip="Франклін Делано Рузвельт"/>
              </a:rPr>
              <a:t> Рузвельт</a:t>
            </a:r>
            <a:r>
              <a:rPr lang="ru-RU" dirty="0"/>
              <a:t> (</a:t>
            </a:r>
            <a:r>
              <a:rPr lang="ru-RU" dirty="0" err="1"/>
              <a:t>майже</a:t>
            </a:r>
            <a:r>
              <a:rPr lang="ru-RU" dirty="0"/>
              <a:t> 13 </a:t>
            </a:r>
            <a:r>
              <a:rPr lang="ru-RU" dirty="0" err="1"/>
              <a:t>років</a:t>
            </a:r>
            <a:r>
              <a:rPr lang="ru-RU" dirty="0"/>
              <a:t>). </a:t>
            </a:r>
            <a:r>
              <a:rPr lang="ru-RU" dirty="0" err="1"/>
              <a:t>Єдиним</a:t>
            </a:r>
            <a:r>
              <a:rPr lang="ru-RU" dirty="0"/>
              <a:t> </a:t>
            </a:r>
            <a:r>
              <a:rPr lang="ru-RU" dirty="0" err="1"/>
              <a:t>римо</a:t>
            </a:r>
            <a:r>
              <a:rPr lang="ru-RU" dirty="0"/>
              <a:t>-католиком на </a:t>
            </a:r>
            <a:r>
              <a:rPr lang="ru-RU" dirty="0" err="1"/>
              <a:t>посаді</a:t>
            </a:r>
            <a:r>
              <a:rPr lang="ru-RU" dirty="0"/>
              <a:t> президента США </a:t>
            </a:r>
            <a:r>
              <a:rPr lang="ru-RU" dirty="0" err="1"/>
              <a:t>був</a:t>
            </a:r>
            <a:r>
              <a:rPr lang="ru-RU" dirty="0"/>
              <a:t> </a:t>
            </a:r>
            <a:r>
              <a:rPr lang="ru-RU" dirty="0">
                <a:hlinkClick r:id="rId4" tooltip="Джон Фітцджеральд Кеннеді"/>
              </a:rPr>
              <a:t>Джон </a:t>
            </a:r>
            <a:r>
              <a:rPr lang="ru-RU" dirty="0" err="1">
                <a:hlinkClick r:id="rId4" tooltip="Джон Фітцджеральд Кеннеді"/>
              </a:rPr>
              <a:t>Кеннеді</a:t>
            </a:r>
            <a:r>
              <a:rPr lang="ru-RU" dirty="0"/>
              <a:t>, а </a:t>
            </a:r>
            <a:r>
              <a:rPr lang="ru-RU" dirty="0" err="1"/>
              <a:t>єдиним</a:t>
            </a:r>
            <a:r>
              <a:rPr lang="ru-RU" dirty="0"/>
              <a:t> </a:t>
            </a:r>
            <a:r>
              <a:rPr lang="ru-RU" dirty="0" err="1"/>
              <a:t>темношкірим</a:t>
            </a:r>
            <a:r>
              <a:rPr lang="ru-RU" dirty="0"/>
              <a:t> — </a:t>
            </a:r>
            <a:r>
              <a:rPr lang="ru-RU" dirty="0" err="1"/>
              <a:t>чинний</a:t>
            </a:r>
            <a:r>
              <a:rPr lang="ru-RU" dirty="0"/>
              <a:t> глава </a:t>
            </a:r>
            <a:r>
              <a:rPr lang="ru-RU" dirty="0" err="1"/>
              <a:t>держави</a:t>
            </a:r>
            <a:r>
              <a:rPr lang="ru-RU" dirty="0"/>
              <a:t> </a:t>
            </a:r>
            <a:r>
              <a:rPr lang="ru-RU" dirty="0">
                <a:hlinkClick r:id="rId5" tooltip="Барак Обама"/>
              </a:rPr>
              <a:t>Барак Обама</a:t>
            </a:r>
            <a:r>
              <a:rPr lang="ru-RU" dirty="0"/>
              <a:t>. Посаду президента </a:t>
            </a:r>
            <a:r>
              <a:rPr lang="ru-RU" dirty="0" err="1"/>
              <a:t>Сполучених</a:t>
            </a:r>
            <a:r>
              <a:rPr lang="ru-RU" dirty="0"/>
              <a:t> </a:t>
            </a:r>
            <a:r>
              <a:rPr lang="ru-RU" dirty="0" err="1"/>
              <a:t>Штатів</a:t>
            </a:r>
            <a:r>
              <a:rPr lang="ru-RU" dirty="0"/>
              <a:t> </a:t>
            </a:r>
            <a:r>
              <a:rPr lang="ru-RU" dirty="0" err="1"/>
              <a:t>ніколи</a:t>
            </a:r>
            <a:r>
              <a:rPr lang="ru-RU" dirty="0"/>
              <a:t> не </a:t>
            </a:r>
            <a:r>
              <a:rPr lang="ru-RU" dirty="0" err="1"/>
              <a:t>займала</a:t>
            </a:r>
            <a:r>
              <a:rPr lang="ru-RU" dirty="0"/>
              <a:t> </a:t>
            </a:r>
            <a:r>
              <a:rPr lang="ru-RU" dirty="0" err="1"/>
              <a:t>жінка</a:t>
            </a:r>
            <a:r>
              <a:rPr lang="ru-RU" dirty="0"/>
              <a:t>. </a:t>
            </a:r>
            <a:r>
              <a:rPr lang="ru-RU" dirty="0" err="1"/>
              <a:t>Із</a:t>
            </a:r>
            <a:r>
              <a:rPr lang="ru-RU" dirty="0"/>
              <a:t> 43 </a:t>
            </a:r>
            <a:r>
              <a:rPr lang="ru-RU" dirty="0" err="1"/>
              <a:t>осіб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президентами США, четверо померли на посту з </a:t>
            </a:r>
            <a:r>
              <a:rPr lang="ru-RU" dirty="0" err="1"/>
              <a:t>природних</a:t>
            </a:r>
            <a:r>
              <a:rPr lang="ru-RU" dirty="0"/>
              <a:t> причин (</a:t>
            </a:r>
            <a:r>
              <a:rPr lang="ru-RU" dirty="0" err="1">
                <a:hlinkClick r:id="rId2" tooltip="Вільям Генрі Гаррісон"/>
              </a:rPr>
              <a:t>Вільям</a:t>
            </a:r>
            <a:r>
              <a:rPr lang="ru-RU" dirty="0">
                <a:hlinkClick r:id="rId2" tooltip="Вільям Генрі Гаррісон"/>
              </a:rPr>
              <a:t> </a:t>
            </a:r>
            <a:r>
              <a:rPr lang="ru-RU" dirty="0" err="1">
                <a:hlinkClick r:id="rId2" tooltip="Вільям Генрі Гаррісон"/>
              </a:rPr>
              <a:t>Генрі</a:t>
            </a:r>
            <a:r>
              <a:rPr lang="ru-RU" dirty="0">
                <a:hlinkClick r:id="rId2" tooltip="Вільям Генрі Гаррісон"/>
              </a:rPr>
              <a:t> </a:t>
            </a:r>
            <a:r>
              <a:rPr lang="ru-RU" dirty="0" err="1">
                <a:hlinkClick r:id="rId2" tooltip="Вільям Генрі Гаррісон"/>
              </a:rPr>
              <a:t>Гаррісон</a:t>
            </a:r>
            <a:r>
              <a:rPr lang="ru-RU" dirty="0"/>
              <a:t>, </a:t>
            </a:r>
            <a:r>
              <a:rPr lang="ru-RU" dirty="0" err="1">
                <a:hlinkClick r:id="rId6" tooltip="Закарі Тейлор"/>
              </a:rPr>
              <a:t>Закарі</a:t>
            </a:r>
            <a:r>
              <a:rPr lang="ru-RU" dirty="0">
                <a:hlinkClick r:id="rId6" tooltip="Закарі Тейлор"/>
              </a:rPr>
              <a:t> </a:t>
            </a:r>
            <a:r>
              <a:rPr lang="ru-RU" dirty="0" smtClean="0">
                <a:hlinkClick r:id="rId6" tooltip="Закарі Тейлор"/>
              </a:rPr>
              <a:t>Тейлор</a:t>
            </a:r>
            <a:r>
              <a:rPr lang="ru-RU" dirty="0"/>
              <a:t> </a:t>
            </a:r>
            <a:r>
              <a:rPr lang="ru-RU" dirty="0" err="1">
                <a:hlinkClick r:id="rId7" tooltip="Воррен Гардінг"/>
              </a:rPr>
              <a:t>Воррен</a:t>
            </a:r>
            <a:r>
              <a:rPr lang="ru-RU" dirty="0">
                <a:hlinkClick r:id="rId7" tooltip="Воррен Гардінг"/>
              </a:rPr>
              <a:t> </a:t>
            </a:r>
            <a:r>
              <a:rPr lang="ru-RU" dirty="0" err="1" smtClean="0">
                <a:hlinkClick r:id="rId7" tooltip="Воррен Гардінг"/>
              </a:rPr>
              <a:t>Гардінг</a:t>
            </a:r>
            <a:r>
              <a:rPr lang="ru-RU" dirty="0"/>
              <a:t> і </a:t>
            </a:r>
            <a:r>
              <a:rPr lang="ru-RU" dirty="0" err="1">
                <a:hlinkClick r:id="rId3" tooltip="Франклін Делано Рузвельт"/>
              </a:rPr>
              <a:t>Франклін</a:t>
            </a:r>
            <a:r>
              <a:rPr lang="ru-RU" dirty="0">
                <a:hlinkClick r:id="rId3" tooltip="Франклін Делано Рузвельт"/>
              </a:rPr>
              <a:t> Рузвельт</a:t>
            </a:r>
            <a:r>
              <a:rPr lang="ru-RU" dirty="0"/>
              <a:t>), четверо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вбиті</a:t>
            </a:r>
            <a:r>
              <a:rPr lang="ru-RU" dirty="0"/>
              <a:t> (</a:t>
            </a:r>
            <a:r>
              <a:rPr lang="ru-RU" dirty="0">
                <a:hlinkClick r:id="rId8" tooltip="Авраам Лінкольн"/>
              </a:rPr>
              <a:t>Авраам </a:t>
            </a:r>
            <a:r>
              <a:rPr lang="ru-RU" dirty="0" err="1" smtClean="0">
                <a:hlinkClick r:id="rId8" tooltip="Авраам Лінкольн"/>
              </a:rPr>
              <a:t>Лінкольн</a:t>
            </a:r>
            <a:r>
              <a:rPr lang="ru-RU" dirty="0" err="1" smtClean="0">
                <a:hlinkClick r:id="rId9" tooltip="Джеймс Гарфілд"/>
              </a:rPr>
              <a:t>Джеймс</a:t>
            </a:r>
            <a:r>
              <a:rPr lang="ru-RU" dirty="0" smtClean="0">
                <a:hlinkClick r:id="rId9" tooltip="Джеймс Гарфілд"/>
              </a:rPr>
              <a:t> </a:t>
            </a:r>
            <a:r>
              <a:rPr lang="ru-RU" dirty="0" err="1" smtClean="0">
                <a:hlinkClick r:id="rId9" tooltip="Джеймс Гарфілд"/>
              </a:rPr>
              <a:t>Гарфілд</a:t>
            </a:r>
            <a:r>
              <a:rPr lang="ru-RU" dirty="0"/>
              <a:t> </a:t>
            </a:r>
            <a:r>
              <a:rPr lang="ru-RU" dirty="0" err="1">
                <a:hlinkClick r:id="rId10" tooltip="Вільям Мак-Кінлі"/>
              </a:rPr>
              <a:t>Вільям</a:t>
            </a:r>
            <a:r>
              <a:rPr lang="ru-RU" dirty="0">
                <a:hlinkClick r:id="rId10" tooltip="Вільям Мак-Кінлі"/>
              </a:rPr>
              <a:t> </a:t>
            </a:r>
            <a:r>
              <a:rPr lang="ru-RU" dirty="0" smtClean="0">
                <a:hlinkClick r:id="rId10" tooltip="Вільям Мак-Кінлі"/>
              </a:rPr>
              <a:t>Мак-</a:t>
            </a:r>
            <a:r>
              <a:rPr lang="ru-RU" dirty="0" err="1" smtClean="0">
                <a:hlinkClick r:id="rId10" tooltip="Вільям Мак-Кінлі"/>
              </a:rPr>
              <a:t>Кінлі</a:t>
            </a:r>
            <a:r>
              <a:rPr lang="ru-RU" dirty="0"/>
              <a:t> і </a:t>
            </a:r>
            <a:r>
              <a:rPr lang="ru-RU" dirty="0">
                <a:hlinkClick r:id="rId4" tooltip="Джон Фітцджеральд Кеннеді"/>
              </a:rPr>
              <a:t>Джон </a:t>
            </a:r>
            <a:r>
              <a:rPr lang="ru-RU" dirty="0" err="1">
                <a:hlinkClick r:id="rId4" tooltip="Джон Фітцджеральд Кеннеді"/>
              </a:rPr>
              <a:t>Кеннеді</a:t>
            </a:r>
            <a:r>
              <a:rPr lang="ru-RU" baseline="30000" dirty="0">
                <a:hlinkClick r:id="rId11"/>
              </a:rPr>
              <a:t>[8]</a:t>
            </a:r>
            <a:r>
              <a:rPr lang="ru-RU" dirty="0"/>
              <a:t>), а </a:t>
            </a:r>
            <a:r>
              <a:rPr lang="ru-RU" dirty="0" err="1">
                <a:hlinkClick r:id="rId12" tooltip="Річард Ніксон"/>
              </a:rPr>
              <a:t>Річард</a:t>
            </a:r>
            <a:r>
              <a:rPr lang="ru-RU" dirty="0">
                <a:hlinkClick r:id="rId12" tooltip="Річард Ніксон"/>
              </a:rPr>
              <a:t> </a:t>
            </a:r>
            <a:r>
              <a:rPr lang="ru-RU" dirty="0" err="1">
                <a:hlinkClick r:id="rId12" tooltip="Річард Ніксон"/>
              </a:rPr>
              <a:t>Ніксон</a:t>
            </a:r>
            <a:r>
              <a:rPr lang="ru-RU" dirty="0"/>
              <a:t> </a:t>
            </a:r>
            <a:r>
              <a:rPr lang="ru-RU" dirty="0" err="1"/>
              <a:t>пішов</a:t>
            </a:r>
            <a:r>
              <a:rPr lang="ru-RU" dirty="0"/>
              <a:t> у </a:t>
            </a:r>
            <a:r>
              <a:rPr lang="ru-RU" dirty="0" err="1"/>
              <a:t>відставку</a:t>
            </a:r>
            <a:r>
              <a:rPr lang="ru-RU" baseline="30000" dirty="0">
                <a:hlinkClick r:id="rId13"/>
              </a:rPr>
              <a:t>[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837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564904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Джордж Вашингтон</a:t>
            </a:r>
            <a:br>
              <a:rPr lang="uk-UA" dirty="0" smtClean="0"/>
            </a:br>
            <a:r>
              <a:rPr lang="ru-RU" dirty="0">
                <a:hlinkClick r:id="rId2" tooltip="1789"/>
              </a:rPr>
              <a:t>1789</a:t>
            </a:r>
            <a:r>
              <a:rPr lang="ru-RU" dirty="0"/>
              <a:t>-</a:t>
            </a:r>
            <a:r>
              <a:rPr lang="ru-RU" dirty="0">
                <a:hlinkClick r:id="rId3" tooltip="1797"/>
              </a:rPr>
              <a:t>1797</a:t>
            </a:r>
            <a:endParaRPr lang="ru-RU" dirty="0"/>
          </a:p>
        </p:txBody>
      </p:sp>
      <p:pic>
        <p:nvPicPr>
          <p:cNvPr id="4" name="Picture 2" descr="Gilbert Stuart, George Washington (Lansdowne portrait, 179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80928"/>
            <a:ext cx="1824354" cy="293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223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/>
              <a:t>Головнокомандувач</a:t>
            </a:r>
            <a:r>
              <a:rPr lang="ru-RU" dirty="0"/>
              <a:t> </a:t>
            </a:r>
            <a:r>
              <a:rPr lang="ru-RU" dirty="0" smtClean="0"/>
              <a:t> </a:t>
            </a:r>
            <a:r>
              <a:rPr lang="ru-RU" dirty="0" err="1" smtClean="0">
                <a:hlinkClick r:id="rId2" tooltip="Континентальна армія"/>
              </a:rPr>
              <a:t>Континентальної</a:t>
            </a:r>
            <a:r>
              <a:rPr lang="ru-RU" dirty="0" smtClean="0">
                <a:hlinkClick r:id="rId2" tooltip="Континентальна армія"/>
              </a:rPr>
              <a:t> </a:t>
            </a:r>
            <a:r>
              <a:rPr lang="ru-RU" dirty="0" err="1">
                <a:hlinkClick r:id="rId2" tooltip="Континентальна армія"/>
              </a:rPr>
              <a:t>армії</a:t>
            </a:r>
            <a:r>
              <a:rPr lang="ru-RU" dirty="0"/>
              <a:t>, перший президент США, </a:t>
            </a:r>
            <a:r>
              <a:rPr lang="ru-RU" dirty="0" err="1"/>
              <a:t>знакова</a:t>
            </a:r>
            <a:r>
              <a:rPr lang="ru-RU" dirty="0"/>
              <a:t> особа в </a:t>
            </a:r>
            <a:r>
              <a:rPr lang="ru-RU" dirty="0" err="1"/>
              <a:t>американській</a:t>
            </a:r>
            <a:r>
              <a:rPr lang="ru-RU" dirty="0"/>
              <a:t> </a:t>
            </a:r>
            <a:r>
              <a:rPr lang="ru-RU" dirty="0" err="1"/>
              <a:t>історії</a:t>
            </a:r>
            <a:r>
              <a:rPr lang="ru-RU" dirty="0"/>
              <a:t> (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«</a:t>
            </a:r>
            <a:r>
              <a:rPr lang="ru-RU" dirty="0" err="1"/>
              <a:t>батьком</a:t>
            </a:r>
            <a:r>
              <a:rPr lang="ru-RU" dirty="0"/>
              <a:t> </a:t>
            </a:r>
            <a:r>
              <a:rPr lang="ru-RU" dirty="0" err="1"/>
              <a:t>американської</a:t>
            </a:r>
            <a:r>
              <a:rPr lang="ru-RU" dirty="0"/>
              <a:t> </a:t>
            </a:r>
            <a:r>
              <a:rPr lang="ru-RU" dirty="0" err="1"/>
              <a:t>нації</a:t>
            </a:r>
            <a:r>
              <a:rPr lang="ru-RU" dirty="0"/>
              <a:t>»). Брав участь у </a:t>
            </a:r>
            <a:r>
              <a:rPr lang="ru-RU" dirty="0" err="1">
                <a:hlinkClick r:id="rId3" tooltip="Філадельфійський конвент (ще не написана)"/>
              </a:rPr>
              <a:t>Філадельфійському</a:t>
            </a:r>
            <a:r>
              <a:rPr lang="ru-RU" dirty="0">
                <a:hlinkClick r:id="rId3" tooltip="Філадельфійський конвент (ще не написана)"/>
              </a:rPr>
              <a:t> </a:t>
            </a:r>
            <a:r>
              <a:rPr lang="ru-RU" dirty="0" err="1">
                <a:hlinkClick r:id="rId3" tooltip="Філадельфійський конвент (ще не написана)"/>
              </a:rPr>
              <a:t>конвенті</a:t>
            </a:r>
            <a:r>
              <a:rPr lang="ru-RU" dirty="0"/>
              <a:t>. </a:t>
            </a:r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президентських</a:t>
            </a:r>
            <a:r>
              <a:rPr lang="ru-RU" dirty="0"/>
              <a:t> </a:t>
            </a:r>
            <a:r>
              <a:rPr lang="ru-RU" dirty="0" err="1"/>
              <a:t>традицій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</a:t>
            </a:r>
            <a:r>
              <a:rPr lang="ru-RU" dirty="0" err="1"/>
              <a:t>походять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Джорджа Вашингтона. </a:t>
            </a:r>
            <a:r>
              <a:rPr lang="ru-RU" dirty="0" err="1"/>
              <a:t>Однак</a:t>
            </a:r>
            <a:r>
              <a:rPr lang="ru-RU" dirty="0"/>
              <a:t> за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правління</a:t>
            </a:r>
            <a:r>
              <a:rPr lang="ru-RU" dirty="0"/>
              <a:t> </a:t>
            </a:r>
            <a:r>
              <a:rPr lang="ru-RU" dirty="0" err="1"/>
              <a:t>економічна</a:t>
            </a:r>
            <a:r>
              <a:rPr lang="ru-RU" dirty="0"/>
              <a:t> </a:t>
            </a:r>
            <a:r>
              <a:rPr lang="ru-RU" dirty="0" err="1"/>
              <a:t>ситуація</a:t>
            </a:r>
            <a:r>
              <a:rPr lang="ru-RU" dirty="0"/>
              <a:t> в США </a:t>
            </a:r>
            <a:r>
              <a:rPr lang="ru-RU" dirty="0" err="1"/>
              <a:t>залишалася</a:t>
            </a:r>
            <a:r>
              <a:rPr lang="ru-RU" dirty="0"/>
              <a:t> </a:t>
            </a:r>
            <a:r>
              <a:rPr lang="ru-RU" dirty="0" err="1"/>
              <a:t>нестабільною</a:t>
            </a:r>
            <a:r>
              <a:rPr lang="ru-RU" dirty="0"/>
              <a:t>; </a:t>
            </a:r>
            <a:r>
              <a:rPr lang="ru-RU" dirty="0" err="1"/>
              <a:t>податок</a:t>
            </a:r>
            <a:r>
              <a:rPr lang="ru-RU" dirty="0"/>
              <a:t> на алкоголь </a:t>
            </a:r>
            <a:r>
              <a:rPr lang="ru-RU" dirty="0" err="1"/>
              <a:t>призвів</a:t>
            </a:r>
            <a:r>
              <a:rPr lang="ru-RU" dirty="0"/>
              <a:t> </a:t>
            </a:r>
            <a:r>
              <a:rPr lang="ru-RU" dirty="0" smtClean="0"/>
              <a:t>до </a:t>
            </a:r>
            <a:r>
              <a:rPr lang="ru-RU" dirty="0" err="1" smtClean="0">
                <a:hlinkClick r:id="rId4" tooltip="Повстання віскі (ще не написана)"/>
              </a:rPr>
              <a:t>повстання</a:t>
            </a:r>
            <a:r>
              <a:rPr lang="ru-RU" dirty="0" smtClean="0">
                <a:hlinkClick r:id="rId4" tooltip="Повстання віскі (ще не написана)"/>
              </a:rPr>
              <a:t> </a:t>
            </a:r>
            <a:r>
              <a:rPr lang="ru-RU" dirty="0" err="1">
                <a:hlinkClick r:id="rId4" tooltip="Повстання віскі (ще не написана)"/>
              </a:rPr>
              <a:t>віскі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084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564904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hlinkClick r:id="rId2" tooltip="Джон Адамс"/>
              </a:rPr>
              <a:t>Джон </a:t>
            </a:r>
            <a:r>
              <a:rPr lang="ru-RU" b="1" dirty="0" smtClean="0">
                <a:hlinkClick r:id="rId2" tooltip="Джон Адамс"/>
              </a:rPr>
              <a:t>Адамс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>
                <a:hlinkClick r:id="rId3" tooltip="1797"/>
              </a:rPr>
              <a:t>1797</a:t>
            </a:r>
            <a:r>
              <a:rPr lang="ru-RU" dirty="0" smtClean="0"/>
              <a:t>-</a:t>
            </a:r>
            <a:r>
              <a:rPr lang="ru-RU" dirty="0" smtClean="0">
                <a:hlinkClick r:id="rId4" tooltip="1801"/>
              </a:rPr>
              <a:t>1801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6" name="Picture 4" descr="http://stuki-druki.com/aforizms/Adams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84984"/>
            <a:ext cx="2909888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377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Один з </a:t>
            </a:r>
            <a:r>
              <a:rPr lang="ru-RU" dirty="0" err="1"/>
              <a:t>творців</a:t>
            </a:r>
            <a:r>
              <a:rPr lang="ru-RU" dirty="0"/>
              <a:t> </a:t>
            </a:r>
            <a:r>
              <a:rPr lang="ru-RU" dirty="0" err="1">
                <a:hlinkClick r:id="rId2" tooltip="Декларація незалежності США"/>
              </a:rPr>
              <a:t>Декларації</a:t>
            </a:r>
            <a:r>
              <a:rPr lang="ru-RU" dirty="0">
                <a:hlinkClick r:id="rId2" tooltip="Декларація незалежності США"/>
              </a:rPr>
              <a:t> </a:t>
            </a:r>
            <a:r>
              <a:rPr lang="ru-RU" dirty="0" err="1">
                <a:hlinkClick r:id="rId2" tooltip="Декларація незалежності США"/>
              </a:rPr>
              <a:t>незалежності</a:t>
            </a:r>
            <a:r>
              <a:rPr lang="ru-RU" dirty="0">
                <a:hlinkClick r:id="rId2" tooltip="Декларація незалежності США"/>
              </a:rPr>
              <a:t> </a:t>
            </a:r>
            <a:r>
              <a:rPr lang="ru-RU" dirty="0" err="1">
                <a:hlinkClick r:id="rId2" tooltip="Декларація незалежності США"/>
              </a:rPr>
              <a:t>Сполучених</a:t>
            </a:r>
            <a:r>
              <a:rPr lang="ru-RU" dirty="0">
                <a:hlinkClick r:id="rId2" tooltip="Декларація незалежності США"/>
              </a:rPr>
              <a:t> </a:t>
            </a:r>
            <a:r>
              <a:rPr lang="ru-RU" dirty="0" err="1">
                <a:hlinkClick r:id="rId2" tooltip="Декларація незалежності США"/>
              </a:rPr>
              <a:t>Штатів</a:t>
            </a:r>
            <a:r>
              <a:rPr lang="ru-RU" dirty="0"/>
              <a:t> 1776 року, </a:t>
            </a:r>
            <a:r>
              <a:rPr lang="ru-RU" dirty="0" err="1"/>
              <a:t>підписав</a:t>
            </a:r>
            <a:r>
              <a:rPr lang="ru-RU" dirty="0"/>
              <a:t> </a:t>
            </a:r>
            <a:r>
              <a:rPr lang="ru-RU" dirty="0" err="1">
                <a:hlinkClick r:id="rId3" tooltip="Паризький договір 1783"/>
              </a:rPr>
              <a:t>Паризький</a:t>
            </a:r>
            <a:r>
              <a:rPr lang="ru-RU" dirty="0">
                <a:hlinkClick r:id="rId3" tooltip="Паризький договір 1783"/>
              </a:rPr>
              <a:t> </a:t>
            </a:r>
            <a:r>
              <a:rPr lang="ru-RU" dirty="0" err="1">
                <a:hlinkClick r:id="rId3" tooltip="Паризький договір 1783"/>
              </a:rPr>
              <a:t>мирний</a:t>
            </a:r>
            <a:r>
              <a:rPr lang="ru-RU" dirty="0">
                <a:hlinkClick r:id="rId3" tooltip="Паризький договір 1783"/>
              </a:rPr>
              <a:t> </a:t>
            </a:r>
            <a:r>
              <a:rPr lang="ru-RU" dirty="0" err="1">
                <a:hlinkClick r:id="rId3" tooltip="Паризький договір 1783"/>
              </a:rPr>
              <a:t>договір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завершив </a:t>
            </a:r>
            <a:r>
              <a:rPr lang="ru-RU" dirty="0" err="1">
                <a:hlinkClick r:id="rId4" tooltip="Війна за незалежність США"/>
              </a:rPr>
              <a:t>війну</a:t>
            </a:r>
            <a:r>
              <a:rPr lang="ru-RU" dirty="0">
                <a:hlinkClick r:id="rId4" tooltip="Війна за незалежність США"/>
              </a:rPr>
              <a:t> за </a:t>
            </a:r>
            <a:r>
              <a:rPr lang="ru-RU" dirty="0" err="1">
                <a:hlinkClick r:id="rId4" tooltip="Війна за незалежність США"/>
              </a:rPr>
              <a:t>незалежність</a:t>
            </a:r>
            <a:r>
              <a:rPr lang="ru-RU" dirty="0">
                <a:hlinkClick r:id="rId4" tooltip="Війна за незалежність США"/>
              </a:rPr>
              <a:t> США</a:t>
            </a:r>
            <a:r>
              <a:rPr lang="ru-RU" dirty="0"/>
              <a:t>. Президентство Адамса </a:t>
            </a:r>
            <a:r>
              <a:rPr lang="ru-RU" dirty="0" err="1"/>
              <a:t>характеризується</a:t>
            </a:r>
            <a:r>
              <a:rPr lang="ru-RU" dirty="0"/>
              <a:t> </a:t>
            </a:r>
            <a:r>
              <a:rPr lang="ru-RU" dirty="0" err="1"/>
              <a:t>численними</a:t>
            </a:r>
            <a:r>
              <a:rPr lang="ru-RU" dirty="0"/>
              <a:t> </a:t>
            </a:r>
            <a:r>
              <a:rPr lang="ru-RU" dirty="0" err="1"/>
              <a:t>політичними</a:t>
            </a:r>
            <a:r>
              <a:rPr lang="ru-RU" dirty="0"/>
              <a:t> </a:t>
            </a:r>
            <a:r>
              <a:rPr lang="ru-RU" dirty="0" err="1"/>
              <a:t>інтригами</a:t>
            </a:r>
            <a:r>
              <a:rPr lang="ru-RU" dirty="0"/>
              <a:t>, </a:t>
            </a:r>
            <a:r>
              <a:rPr lang="ru-RU" dirty="0" err="1"/>
              <a:t>спричиненими</a:t>
            </a:r>
            <a:r>
              <a:rPr lang="ru-RU" dirty="0"/>
              <a:t> </a:t>
            </a:r>
            <a:r>
              <a:rPr lang="ru-RU" dirty="0" err="1"/>
              <a:t>двопартійною</a:t>
            </a:r>
            <a:r>
              <a:rPr lang="ru-RU" dirty="0"/>
              <a:t> системою </a:t>
            </a:r>
            <a:r>
              <a:rPr lang="ru-RU" dirty="0" err="1"/>
              <a:t>виборів</a:t>
            </a:r>
            <a:r>
              <a:rPr lang="ru-RU" dirty="0"/>
              <a:t>. За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правління</a:t>
            </a:r>
            <a:r>
              <a:rPr lang="ru-RU" dirty="0"/>
              <a:t> </a:t>
            </a:r>
            <a:r>
              <a:rPr lang="ru-RU" dirty="0" err="1"/>
              <a:t>погіршились</a:t>
            </a:r>
            <a:r>
              <a:rPr lang="ru-RU" dirty="0"/>
              <a:t> </a:t>
            </a:r>
            <a:r>
              <a:rPr lang="ru-RU" dirty="0" err="1"/>
              <a:t>стосунки</a:t>
            </a:r>
            <a:r>
              <a:rPr lang="ru-RU" dirty="0"/>
              <a:t> з </a:t>
            </a:r>
            <a:r>
              <a:rPr lang="ru-RU" dirty="0" err="1">
                <a:hlinkClick r:id="rId5" tooltip="Франція"/>
              </a:rPr>
              <a:t>Францією</a:t>
            </a:r>
            <a:r>
              <a:rPr lang="ru-RU" dirty="0"/>
              <a:t>, </a:t>
            </a:r>
            <a:r>
              <a:rPr lang="ru-RU" dirty="0" err="1"/>
              <a:t>відбулася</a:t>
            </a:r>
            <a:r>
              <a:rPr lang="ru-RU" dirty="0"/>
              <a:t> </a:t>
            </a:r>
            <a:r>
              <a:rPr lang="ru-RU" dirty="0" err="1">
                <a:hlinkClick r:id="rId6" tooltip="Справа XYZ"/>
              </a:rPr>
              <a:t>неоголошена</a:t>
            </a:r>
            <a:r>
              <a:rPr lang="ru-RU" dirty="0">
                <a:hlinkClick r:id="rId6" tooltip="Справа XYZ"/>
              </a:rPr>
              <a:t> </a:t>
            </a:r>
            <a:r>
              <a:rPr lang="ru-RU" dirty="0" err="1">
                <a:hlinkClick r:id="rId6" tooltip="Справа XYZ"/>
              </a:rPr>
              <a:t>війна</a:t>
            </a:r>
            <a:r>
              <a:rPr lang="ru-RU" dirty="0"/>
              <a:t> з </a:t>
            </a:r>
            <a:r>
              <a:rPr lang="ru-RU" dirty="0" err="1"/>
              <a:t>цією</a:t>
            </a:r>
            <a:r>
              <a:rPr lang="ru-RU" dirty="0"/>
              <a:t> державою. Джон Адамс став першим </a:t>
            </a:r>
            <a:r>
              <a:rPr lang="ru-RU" dirty="0" err="1"/>
              <a:t>господарем</a:t>
            </a:r>
            <a:r>
              <a:rPr lang="ru-RU" dirty="0" err="1">
                <a:hlinkClick r:id="rId7" tooltip="Білий дім"/>
              </a:rPr>
              <a:t>Білого</a:t>
            </a:r>
            <a:r>
              <a:rPr lang="ru-RU" dirty="0">
                <a:hlinkClick r:id="rId7" tooltip="Білий дім"/>
              </a:rPr>
              <a:t> дому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19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0892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hlinkClick r:id="rId2" tooltip="Томас Джефферсон"/>
              </a:rPr>
              <a:t>Томас </a:t>
            </a:r>
            <a:r>
              <a:rPr lang="ru-RU" b="1" dirty="0" err="1" smtClean="0">
                <a:hlinkClick r:id="rId2" tooltip="Томас Джефферсон"/>
              </a:rPr>
              <a:t>Джефферсон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>
                <a:hlinkClick r:id="rId3" tooltip="1801"/>
              </a:rPr>
              <a:t>1801</a:t>
            </a:r>
            <a:r>
              <a:rPr lang="ru-RU" dirty="0"/>
              <a:t>-</a:t>
            </a:r>
            <a:r>
              <a:rPr lang="ru-RU" dirty="0">
                <a:hlinkClick r:id="rId4" tooltip="1809"/>
              </a:rPr>
              <a:t>1809</a:t>
            </a:r>
            <a:endParaRPr lang="ru-RU" dirty="0"/>
          </a:p>
        </p:txBody>
      </p:sp>
      <p:pic>
        <p:nvPicPr>
          <p:cNvPr id="4098" name="Picture 2" descr="http://1k.com.ua/pictures/270/2709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0" y="2924944"/>
            <a:ext cx="186906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424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4F4F4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56</TotalTime>
  <Words>478</Words>
  <Application>Microsoft Office PowerPoint</Application>
  <PresentationFormat>Экран (4:3)</PresentationFormat>
  <Paragraphs>44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Кутюр</vt:lpstr>
      <vt:lpstr>Президенти США</vt:lpstr>
      <vt:lpstr>Презентация PowerPoint</vt:lpstr>
      <vt:lpstr>Презентация PowerPoint</vt:lpstr>
      <vt:lpstr>Презентация PowerPoint</vt:lpstr>
      <vt:lpstr>Джордж Вашингтон 1789-1797</vt:lpstr>
      <vt:lpstr>Презентация PowerPoint</vt:lpstr>
      <vt:lpstr>Джон Адамс 1797-1801 </vt:lpstr>
      <vt:lpstr>Презентация PowerPoint</vt:lpstr>
      <vt:lpstr>Томас Джефферсон 1801-1809</vt:lpstr>
      <vt:lpstr>Презентация PowerPoint</vt:lpstr>
      <vt:lpstr>Джеймс Медісон 1809-1817</vt:lpstr>
      <vt:lpstr>Презентация PowerPoint</vt:lpstr>
      <vt:lpstr>Джон Тайлер 1841-1845</vt:lpstr>
      <vt:lpstr>Презентация PowerPoint</vt:lpstr>
      <vt:lpstr>Авраам Лінкольн 1861-1865</vt:lpstr>
      <vt:lpstr>Презентация PowerPoint</vt:lpstr>
      <vt:lpstr>Теодор Рузвельт 1901-1909</vt:lpstr>
      <vt:lpstr>Презентация PowerPoint</vt:lpstr>
      <vt:lpstr>Томас Вудро Вільсон 1913-1921</vt:lpstr>
      <vt:lpstr>Презентация PowerPoint</vt:lpstr>
      <vt:lpstr>Гаррі Трумен 1945-1953</vt:lpstr>
      <vt:lpstr>Презентация PowerPoint</vt:lpstr>
      <vt:lpstr>Дуайт Ейзенхауер 1953-1961</vt:lpstr>
      <vt:lpstr>Презентация PowerPoint</vt:lpstr>
      <vt:lpstr>Джон Фітцджеральд Кеннеді 1961-1963</vt:lpstr>
      <vt:lpstr>Презентация PowerPoint</vt:lpstr>
      <vt:lpstr>Джиммі Картер 1977-1981</vt:lpstr>
      <vt:lpstr>Презентация PowerPoint</vt:lpstr>
      <vt:lpstr>Рональд Рейган 1981-1989</vt:lpstr>
      <vt:lpstr>Презентация PowerPoint</vt:lpstr>
      <vt:lpstr>Джордж Герберт Вокер Буш 1989-1993</vt:lpstr>
      <vt:lpstr>Презентация PowerPoint</vt:lpstr>
      <vt:lpstr>Білл Клінтон 1993-2001</vt:lpstr>
      <vt:lpstr>Презентация PowerPoint</vt:lpstr>
      <vt:lpstr>Джордж Вокер Буш 2001-2009</vt:lpstr>
      <vt:lpstr>Презентация PowerPoint</vt:lpstr>
      <vt:lpstr>Барак Обама з 2009</vt:lpstr>
      <vt:lpstr>Презентация PowerPoint</vt:lpstr>
      <vt:lpstr>Дякуємо за увагу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Президенти США</dc:title>
  <dc:creator>Admin</dc:creator>
  <cp:lastModifiedBy>Admin</cp:lastModifiedBy>
  <cp:revision>6</cp:revision>
  <dcterms:created xsi:type="dcterms:W3CDTF">2014-11-19T15:32:44Z</dcterms:created>
  <dcterms:modified xsi:type="dcterms:W3CDTF">2014-11-19T16:29:30Z</dcterms:modified>
</cp:coreProperties>
</file>