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329FA-0165-4375-9A23-92A985B2E2C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AB876E-8882-4DF8-8554-59307C4F743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6549352" cy="108012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/>
              <a:t>Віденський</a:t>
            </a:r>
            <a:r>
              <a:rPr lang="ru-RU" sz="8000" dirty="0" smtClean="0"/>
              <a:t> </a:t>
            </a:r>
            <a:r>
              <a:rPr lang="ru-RU" sz="8000" dirty="0" err="1" smtClean="0"/>
              <a:t>конгрес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7200800" cy="50405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 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Конференція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послів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великих держав 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Європи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очолювана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австрійським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дипломатом 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Клементом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Венцель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Лотар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фон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Меттерніхом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яка проходила у 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Відні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1 листопада 1814 р. до 8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червня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1815 р.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-26347" y="0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25352"/>
            <a:ext cx="8229600" cy="5832648"/>
          </a:xfrm>
        </p:spPr>
        <p:txBody>
          <a:bodyPr>
            <a:normAutofit fontScale="32500" lnSpcReduction="20000"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Його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мета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полягала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в тому,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щоб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врегулювати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питання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перекроїти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континентальну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політичну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карту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розгрому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наполеонівської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Франції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попередньої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весни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, яка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також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відображатиме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зміни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розпуску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Священної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Римської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імперії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вісім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років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тому.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Обговорення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продовжувалося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незважаючи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на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повернення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вигнання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відновлення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влади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у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Франції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екс-імператора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Наполеона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I 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у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березні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1815 року,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завершальний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акт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Конгресу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був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підписаний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за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дев'ять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днів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до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його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остаточної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поразки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при Ватерлоо 18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червня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1815 р.</a:t>
            </a:r>
          </a:p>
          <a:p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Незвичайною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особливістю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«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Віденського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конгресу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»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є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те,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що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він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не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був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традиційним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конгресом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—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учасники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ніколи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не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зустрічалися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на пленарному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засіданні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велика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обговорень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відбулася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протягом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неофіційних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засідань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серед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великих держав, без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великої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кількості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делегатів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від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менших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держав.</a:t>
            </a:r>
          </a:p>
          <a:p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Конгрес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був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стурбований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з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визначенням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стану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всієї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Європи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наполеонівських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війн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, — та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переробка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умови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миру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між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Францією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Шостою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коаліцією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які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вже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були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визначені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 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Паризьким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договором,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підписаним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кілька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місяців</a:t>
            </a:r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 тому.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</a:t>
            </a:r>
            <a:r>
              <a:rPr lang="ru-RU" dirty="0" err="1" smtClean="0"/>
              <a:t>конгресу</a:t>
            </a:r>
            <a:endParaRPr lang="ru-RU" dirty="0"/>
          </a:p>
        </p:txBody>
      </p:sp>
      <p:pic>
        <p:nvPicPr>
          <p:cNvPr id="5" name="Рисунок 4" descr="World_Russia_Russian_flag_0210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365104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081-6000x3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563888" cy="236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64821_flag_gerb_avstriya_1680x1050_(www.GdeFon.ru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311074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12776"/>
            <a:ext cx="3744416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orld_France_Flag_of_France_022049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3254" y="4365104"/>
            <a:ext cx="311074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1560" y="1700808"/>
            <a:ext cx="33123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Прусія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20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Гарденберг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Гумбольдт</a:t>
            </a:r>
            <a:endParaRPr lang="ru-RU" sz="2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4437112"/>
            <a:ext cx="30243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Росія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Нессельроде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Розумовський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1556792"/>
            <a:ext cx="31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Каслрі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Веллінгтон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509120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ФранцII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Меттерніх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4581128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Талейран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 </a:t>
            </a:r>
            <a:r>
              <a:rPr lang="ru-RU" dirty="0" err="1" smtClean="0"/>
              <a:t>меншими</a:t>
            </a:r>
            <a:r>
              <a:rPr lang="ru-RU" dirty="0" smtClean="0"/>
              <a:t> </a:t>
            </a:r>
            <a:r>
              <a:rPr lang="ru-RU" dirty="0" err="1" smtClean="0"/>
              <a:t>повноваженнями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Содержимое 3" descr="41717-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901415" cy="181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1010-3307x2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340768"/>
            <a:ext cx="2592288" cy="172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2626-1440x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84984"/>
            <a:ext cx="2952328" cy="184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8112_3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216217"/>
            <a:ext cx="2736304" cy="164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84589-1440x9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8466" y="3284984"/>
            <a:ext cx="299553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norvegiya_flag_norvezhskiy_flag_1920x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356992"/>
            <a:ext cx="2822715" cy="176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нидерланд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340768"/>
            <a:ext cx="2721902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31640" y="1916832"/>
            <a:ext cx="1512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5" name="Рисунок 14" descr="40165-1920x1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5080620"/>
            <a:ext cx="2843808" cy="177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259632" y="5229200"/>
            <a:ext cx="1656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Португалія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198884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357301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988840"/>
            <a:ext cx="2304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Нідерланди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4005064"/>
            <a:ext cx="1656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Швейцарія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3429000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Баварія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9664" y="5517232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Брауншвейг-Люнебург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61653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Вюртемберг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39</Words>
  <Application>Microsoft Office PowerPoint</Application>
  <PresentationFormat>Экран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Constantia</vt:lpstr>
      <vt:lpstr>Times New Roman</vt:lpstr>
      <vt:lpstr>Wingdings 2</vt:lpstr>
      <vt:lpstr>Поток</vt:lpstr>
      <vt:lpstr>Віденський конгрес</vt:lpstr>
      <vt:lpstr>Презентация PowerPoint</vt:lpstr>
      <vt:lpstr>Участники конгресу</vt:lpstr>
      <vt:lpstr>З меншими повноваженнями були представники: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Віденський конгрес</dc:title>
  <dc:creator>Данил</dc:creator>
  <cp:lastModifiedBy>Daniil Venc</cp:lastModifiedBy>
  <cp:revision>10</cp:revision>
  <dcterms:created xsi:type="dcterms:W3CDTF">2013-10-24T16:14:00Z</dcterms:created>
  <dcterms:modified xsi:type="dcterms:W3CDTF">2015-02-14T15:39:15Z</dcterms:modified>
</cp:coreProperties>
</file>