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45A"/>
    <a:srgbClr val="909D6F"/>
    <a:srgbClr val="A3AE88"/>
    <a:srgbClr val="A3A3FF"/>
    <a:srgbClr val="3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9568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E62A3-E05B-447C-A322-19563B610492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08CD-538D-488C-88B4-53848EC0D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0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Антанта доминировала в международных отношениях первых десятилетий ХХ века. Возникла в ответ на создание 1882 и рост 1891 Тройственного союза Германии, Австро-Венгрии и Италии.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08CD-538D-488C-88B4-53848EC0D1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0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ходе войны к Антанте присоединились еще 22 государства, в том числе США, Китай, Румыния, Япония, даже Италия, которая до 1915 г. входила в Тройственный союз. После большевистского переворота в октябре 1917 г. Россия вышла из Антанты. Враждебное отношение к большевистскому режиму привело интервенцию стран Антанты в Россию, военной помощи белогвардейским войскам (1918-1920 г.). Одержав победу над Четвертным союзом, представители стран Антанты в январе 1919 г. собрались в Париже на конференцию для выработки условий мирного договора, который был подписан 28.06.1919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308CD-538D-488C-88B4-53848EC0D1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7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BEC36C-2F35-498D-A4A5-E67BCEDF7186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29171F-B092-41E9-866E-CF1B60EE8D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87737"/>
            <a:ext cx="8208912" cy="1731982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</a:rPr>
              <a:t>Создание Антанты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78845A"/>
                </a:solidFill>
              </a:rPr>
              <a:t>у</a:t>
            </a:r>
            <a:r>
              <a:rPr lang="ru-RU" dirty="0" smtClean="0">
                <a:solidFill>
                  <a:srgbClr val="78845A"/>
                </a:solidFill>
              </a:rPr>
              <a:t>ченица 10-Б класса</a:t>
            </a:r>
          </a:p>
          <a:p>
            <a:pPr algn="r"/>
            <a:r>
              <a:rPr lang="ru-RU" dirty="0" smtClean="0">
                <a:solidFill>
                  <a:srgbClr val="78845A"/>
                </a:solidFill>
              </a:rPr>
              <a:t>Жилавская Екатерина</a:t>
            </a:r>
            <a:endParaRPr lang="ru-RU" dirty="0">
              <a:solidFill>
                <a:srgbClr val="788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9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248347"/>
            <a:ext cx="8064895" cy="3877815"/>
          </a:xfrm>
        </p:spPr>
        <p:txBody>
          <a:bodyPr/>
          <a:lstStyle/>
          <a:p>
            <a:r>
              <a:rPr lang="ru-RU" dirty="0" smtClean="0"/>
              <a:t>Антанта</a:t>
            </a:r>
          </a:p>
          <a:p>
            <a:r>
              <a:rPr lang="ru-RU" dirty="0" smtClean="0"/>
              <a:t>Начало создания Антанты</a:t>
            </a:r>
          </a:p>
          <a:p>
            <a:r>
              <a:rPr lang="ru-RU" dirty="0" smtClean="0"/>
              <a:t>Политические изменения</a:t>
            </a:r>
          </a:p>
          <a:p>
            <a:r>
              <a:rPr lang="ru-RU" dirty="0" smtClean="0"/>
              <a:t>Антанта во время Первой мировой войны</a:t>
            </a:r>
          </a:p>
          <a:p>
            <a:r>
              <a:rPr lang="ru-RU" dirty="0" smtClean="0"/>
              <a:t>Участие Антанты в Первой мировой войне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96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48347"/>
            <a:ext cx="3672408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Антанта (фр. еntente - согласие, начало выражения фр. Entente cordiale - </a:t>
            </a:r>
            <a:r>
              <a:rPr lang="ru-RU" sz="2000" dirty="0" smtClean="0"/>
              <a:t>сердечное </a:t>
            </a:r>
            <a:r>
              <a:rPr lang="ru-RU" sz="2000" dirty="0"/>
              <a:t>соглашение) - военно-политическая группировка, основными членами которого были Великобритания, Франция и Россия.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Антанта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9801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80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204864"/>
            <a:ext cx="3888432" cy="446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Ведет начало от франко-русского союза </a:t>
            </a:r>
            <a:r>
              <a:rPr lang="ru-RU" sz="2000" dirty="0" smtClean="0"/>
              <a:t>1891-1893гг., </a:t>
            </a:r>
            <a:r>
              <a:rPr lang="ru-RU" sz="2000" dirty="0"/>
              <a:t>оформилась как глобальная коалиция после вступления в союз Великобритании, которая 8 апреля </a:t>
            </a:r>
            <a:r>
              <a:rPr lang="ru-RU" sz="2000" dirty="0" smtClean="0"/>
              <a:t>1904г. урегулировала </a:t>
            </a:r>
            <a:r>
              <a:rPr lang="ru-RU" sz="2000" dirty="0"/>
              <a:t>разногласия с Францией в Африке и 31 августа </a:t>
            </a:r>
            <a:r>
              <a:rPr lang="ru-RU" sz="2000" dirty="0" smtClean="0"/>
              <a:t>1907г. </a:t>
            </a:r>
            <a:r>
              <a:rPr lang="ru-RU" sz="2000" dirty="0"/>
              <a:t>- с Российской империей в Азии (Конвенция о разделе сфер влияния в Иране , Афганистане, Тибете).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70156"/>
            <a:ext cx="7992888" cy="1054250"/>
          </a:xfrm>
        </p:spPr>
        <p:txBody>
          <a:bodyPr/>
          <a:lstStyle/>
          <a:p>
            <a:r>
              <a:rPr lang="ru-RU" dirty="0" smtClean="0"/>
              <a:t>Начало создания Антанты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209791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2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248347"/>
            <a:ext cx="3734789" cy="4060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Колониальная экспансия и вооружение Германии, ее стремление покончить с господством Англии на морях побудили Лондон отойти от прежней политики «блестящей изоляции», вступить в союзнические взаимоотношения с континентальными </a:t>
            </a:r>
            <a:r>
              <a:rPr lang="ru-RU" sz="2000" dirty="0" smtClean="0"/>
              <a:t>государствами, </a:t>
            </a:r>
            <a:r>
              <a:rPr lang="ru-RU" sz="2000" dirty="0"/>
              <a:t>сохраняя ведущую роль в мировых международных отношениях.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435766"/>
          </a:xfrm>
        </p:spPr>
        <p:txBody>
          <a:bodyPr/>
          <a:lstStyle/>
          <a:p>
            <a:r>
              <a:rPr lang="ru-RU" dirty="0" smtClean="0"/>
              <a:t>Политические изменения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42" y="2564904"/>
            <a:ext cx="4773112" cy="2789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36096" y="2420888"/>
            <a:ext cx="302433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1911 Антанта стала военным союзом и основой сил союзников во время Первой мировой войны.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232" y="260648"/>
            <a:ext cx="8567248" cy="1363758"/>
          </a:xfrm>
        </p:spPr>
        <p:txBody>
          <a:bodyPr/>
          <a:lstStyle/>
          <a:p>
            <a:r>
              <a:rPr lang="ru-RU" dirty="0" smtClean="0"/>
              <a:t>Антанта во время Первой мировой войны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2" y="2276872"/>
            <a:ext cx="499231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2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48347"/>
            <a:ext cx="4320480" cy="442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годы войны блок Англии, Франции и России поддержало 25 государств, в том числе США, Япония, Румыния, Китай, Греция, Португалия и другие. США которые не желая растворяться в Антанте провозгласили себя «ассоциированной страной» группировки. Антанта выиграла Первую мировую войну и закрепила свой успех дипломатично на Парижской мирной конференции создав так называемую Версальскую систему международных отношений.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363758"/>
          </a:xfrm>
        </p:spPr>
        <p:txBody>
          <a:bodyPr/>
          <a:lstStyle/>
          <a:p>
            <a:r>
              <a:rPr lang="ru-RU" dirty="0" smtClean="0"/>
              <a:t>Участие Антанты в Первой мировой войне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57" y="2636912"/>
            <a:ext cx="4098676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7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263</TotalTime>
  <Words>377</Words>
  <Application>Microsoft Office PowerPoint</Application>
  <PresentationFormat>Экран (4:3)</PresentationFormat>
  <Paragraphs>23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Создание Антанты</vt:lpstr>
      <vt:lpstr>План</vt:lpstr>
      <vt:lpstr>Антанта</vt:lpstr>
      <vt:lpstr>Начало создания Антанты</vt:lpstr>
      <vt:lpstr>Политические изменения</vt:lpstr>
      <vt:lpstr>Антанта во время Первой мировой войны</vt:lpstr>
      <vt:lpstr>Участие Антанты в Первой мировой войне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Антанты</dc:title>
  <dc:creator>Пользователь</dc:creator>
  <cp:lastModifiedBy>Пользователь</cp:lastModifiedBy>
  <cp:revision>9</cp:revision>
  <dcterms:created xsi:type="dcterms:W3CDTF">2012-09-23T14:25:12Z</dcterms:created>
  <dcterms:modified xsi:type="dcterms:W3CDTF">2012-09-23T18:48:55Z</dcterms:modified>
</cp:coreProperties>
</file>