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4C71EC6-210F-42DE-9C53-41977AD35B3D}" type="datetimeFigureOut">
              <a:rPr lang="ru-RU" smtClean="0"/>
              <a:t>29.01.2015</a:t>
            </a:fld>
            <a:endParaRPr lang="ru-RU"/>
          </a:p>
        </p:txBody>
      </p:sp>
      <p:sp>
        <p:nvSpPr>
          <p:cNvPr id="16" name="Номер слайда 15"/>
          <p:cNvSpPr>
            <a:spLocks noGrp="1"/>
          </p:cNvSpPr>
          <p:nvPr>
            <p:ph type="sldNum" sz="quarter" idx="11"/>
          </p:nvPr>
        </p:nvSpPr>
        <p:spPr/>
        <p:txBody>
          <a:bodyPr/>
          <a:lstStyle/>
          <a:p>
            <a:fld id="{B19B0651-EE4F-4900-A07F-96A6BFA9D0F0}"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29.01.2015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29.01.2015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4C71EC6-210F-42DE-9C53-41977AD35B3D}" type="datetimeFigureOut">
              <a:rPr lang="ru-RU" smtClean="0"/>
              <a:t>29.01.2015</a:t>
            </a:fld>
            <a:endParaRPr lang="ru-RU"/>
          </a:p>
        </p:txBody>
      </p:sp>
      <p:sp>
        <p:nvSpPr>
          <p:cNvPr id="15" name="Номер слайда 14"/>
          <p:cNvSpPr>
            <a:spLocks noGrp="1"/>
          </p:cNvSpPr>
          <p:nvPr>
            <p:ph type="sldNum" sz="quarter" idx="15"/>
          </p:nvPr>
        </p:nvSpPr>
        <p:spPr/>
        <p:txBody>
          <a:bodyPr/>
          <a:lstStyle>
            <a:lvl1pPr algn="ctr">
              <a:defRPr/>
            </a:lvl1pPr>
          </a:lstStyle>
          <a:p>
            <a:fld id="{B19B0651-EE4F-4900-A07F-96A6BFA9D0F0}"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4C71EC6-210F-42DE-9C53-41977AD35B3D}" type="datetimeFigureOut">
              <a:rPr lang="ru-RU" smtClean="0"/>
              <a:t>29.01.2015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4C71EC6-210F-42DE-9C53-41977AD35B3D}" type="datetimeFigureOut">
              <a:rPr lang="ru-RU" smtClean="0"/>
              <a:t>29.01.2015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4C71EC6-210F-42DE-9C53-41977AD35B3D}" type="datetimeFigureOut">
              <a:rPr lang="ru-RU" smtClean="0"/>
              <a:t>29.01.2015</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29.01.2015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29.01.2015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4C71EC6-210F-42DE-9C53-41977AD35B3D}" type="datetimeFigureOut">
              <a:rPr lang="ru-RU" smtClean="0"/>
              <a:t>29.01.2015</a:t>
            </a:fld>
            <a:endParaRPr lang="ru-RU"/>
          </a:p>
        </p:txBody>
      </p:sp>
      <p:sp>
        <p:nvSpPr>
          <p:cNvPr id="9" name="Номер слайда 8"/>
          <p:cNvSpPr>
            <a:spLocks noGrp="1"/>
          </p:cNvSpPr>
          <p:nvPr>
            <p:ph type="sldNum" sz="quarter" idx="15"/>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4C71EC6-210F-42DE-9C53-41977AD35B3D}" type="datetimeFigureOut">
              <a:rPr lang="ru-RU" smtClean="0"/>
              <a:t>29.01.2015</a:t>
            </a:fld>
            <a:endParaRPr lang="ru-RU"/>
          </a:p>
        </p:txBody>
      </p:sp>
      <p:sp>
        <p:nvSpPr>
          <p:cNvPr id="9" name="Номер слайда 8"/>
          <p:cNvSpPr>
            <a:spLocks noGrp="1"/>
          </p:cNvSpPr>
          <p:nvPr>
            <p:ph type="sldNum" sz="quarter" idx="11"/>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4C71EC6-210F-42DE-9C53-41977AD35B3D}" type="datetimeFigureOut">
              <a:rPr lang="ru-RU" smtClean="0"/>
              <a:t>29.01.2015</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9B0651-EE4F-4900-A07F-96A6BFA9D0F0}"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smtClean="0"/>
              <a:t>11</a:t>
            </a:r>
            <a:r>
              <a:rPr lang="en-US" smtClean="0"/>
              <a:t> </a:t>
            </a:r>
            <a:r>
              <a:rPr lang="uk-UA" smtClean="0"/>
              <a:t>клас</a:t>
            </a:r>
            <a:endParaRPr lang="uk-UA" dirty="0"/>
          </a:p>
        </p:txBody>
      </p:sp>
      <p:sp>
        <p:nvSpPr>
          <p:cNvPr id="2" name="Заголовок 1"/>
          <p:cNvSpPr>
            <a:spLocks noGrp="1"/>
          </p:cNvSpPr>
          <p:nvPr>
            <p:ph type="ctrTitle"/>
          </p:nvPr>
        </p:nvSpPr>
        <p:spPr/>
        <p:txBody>
          <a:bodyPr/>
          <a:lstStyle/>
          <a:p>
            <a:r>
              <a:rPr lang="uk-UA" dirty="0" smtClean="0"/>
              <a:t>Микита Хрущов: політичний портрет</a:t>
            </a:r>
            <a:endParaRPr lang="uk-UA" dirty="0"/>
          </a:p>
        </p:txBody>
      </p:sp>
    </p:spTree>
    <p:extLst>
      <p:ext uri="{BB962C8B-B14F-4D97-AF65-F5344CB8AC3E}">
        <p14:creationId xmlns:p14="http://schemas.microsoft.com/office/powerpoint/2010/main" val="2728776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332656"/>
            <a:ext cx="8568952" cy="6408712"/>
          </a:xfrm>
        </p:spPr>
        <p:txBody>
          <a:bodyPr>
            <a:normAutofit fontScale="55000" lnSpcReduction="20000"/>
          </a:bodyPr>
          <a:lstStyle/>
          <a:p>
            <a:pPr marL="0" indent="0">
              <a:buNone/>
            </a:pPr>
            <a:r>
              <a:rPr lang="ru-RU" dirty="0"/>
              <a:t/>
            </a:r>
            <a:br>
              <a:rPr lang="ru-RU" dirty="0"/>
            </a:br>
            <a:r>
              <a:rPr lang="ru-RU" dirty="0"/>
              <a:t>Перша </a:t>
            </a:r>
            <a:r>
              <a:rPr lang="ru-RU" dirty="0" err="1"/>
              <a:t>сільська</a:t>
            </a:r>
            <a:r>
              <a:rPr lang="ru-RU" dirty="0"/>
              <a:t> </a:t>
            </a:r>
            <a:r>
              <a:rPr lang="ru-RU" dirty="0" err="1"/>
              <a:t>п’ятирічка</a:t>
            </a:r>
            <a:r>
              <a:rPr lang="ru-RU" dirty="0"/>
              <a:t> </a:t>
            </a:r>
            <a:r>
              <a:rPr lang="ru-RU" dirty="0" err="1"/>
              <a:t>Хрущова</a:t>
            </a:r>
            <a:r>
              <a:rPr lang="ru-RU" dirty="0"/>
              <a:t> </a:t>
            </a:r>
            <a:r>
              <a:rPr lang="ru-RU" dirty="0" err="1"/>
              <a:t>була</a:t>
            </a:r>
            <a:r>
              <a:rPr lang="ru-RU" dirty="0"/>
              <a:t> </a:t>
            </a:r>
            <a:r>
              <a:rPr lang="ru-RU" dirty="0" err="1"/>
              <a:t>успішною</a:t>
            </a:r>
            <a:r>
              <a:rPr lang="ru-RU" dirty="0"/>
              <a:t>. На </a:t>
            </a:r>
            <a:endParaRPr lang="ru-RU" dirty="0" smtClean="0"/>
          </a:p>
          <a:p>
            <a:pPr marL="0" indent="0">
              <a:buNone/>
            </a:pPr>
            <a:r>
              <a:rPr lang="ru-RU" dirty="0" err="1" smtClean="0"/>
              <a:t>пленумі</a:t>
            </a:r>
            <a:r>
              <a:rPr lang="ru-RU" dirty="0" smtClean="0"/>
              <a:t> </a:t>
            </a:r>
            <a:r>
              <a:rPr lang="ru-RU" dirty="0"/>
              <a:t>ЦК КПРС 1953 року </a:t>
            </a:r>
            <a:r>
              <a:rPr lang="ru-RU" dirty="0" err="1"/>
              <a:t>із</a:t>
            </a:r>
            <a:r>
              <a:rPr lang="ru-RU" dirty="0"/>
              <a:t> </a:t>
            </a:r>
            <a:r>
              <a:rPr lang="ru-RU" dirty="0" err="1"/>
              <a:t>питань</a:t>
            </a:r>
            <a:r>
              <a:rPr lang="ru-RU" dirty="0"/>
              <a:t> </a:t>
            </a:r>
            <a:r>
              <a:rPr lang="ru-RU" dirty="0" err="1"/>
              <a:t>сільського</a:t>
            </a:r>
            <a:r>
              <a:rPr lang="ru-RU" dirty="0"/>
              <a:t> </a:t>
            </a:r>
            <a:endParaRPr lang="ru-RU" dirty="0" smtClean="0"/>
          </a:p>
          <a:p>
            <a:pPr marL="0" indent="0">
              <a:buNone/>
            </a:pPr>
            <a:r>
              <a:rPr lang="ru-RU" dirty="0" err="1" smtClean="0"/>
              <a:t>господарства</a:t>
            </a:r>
            <a:r>
              <a:rPr lang="ru-RU" dirty="0" smtClean="0"/>
              <a:t> </a:t>
            </a:r>
            <a:r>
              <a:rPr lang="ru-RU" dirty="0" err="1"/>
              <a:t>вперше</a:t>
            </a:r>
            <a:r>
              <a:rPr lang="ru-RU" dirty="0"/>
              <a:t> прозвучали думки про </a:t>
            </a:r>
            <a:endParaRPr lang="ru-RU" dirty="0" smtClean="0"/>
          </a:p>
          <a:p>
            <a:pPr marL="0" indent="0">
              <a:buNone/>
            </a:pPr>
            <a:r>
              <a:rPr lang="ru-RU" dirty="0" err="1" smtClean="0"/>
              <a:t>матеріальні</a:t>
            </a:r>
            <a:r>
              <a:rPr lang="ru-RU" dirty="0" smtClean="0"/>
              <a:t> </a:t>
            </a:r>
            <a:r>
              <a:rPr lang="ru-RU" dirty="0" err="1"/>
              <a:t>стимули</a:t>
            </a:r>
            <a:r>
              <a:rPr lang="ru-RU" dirty="0"/>
              <a:t> для </a:t>
            </a:r>
            <a:r>
              <a:rPr lang="ru-RU" dirty="0" err="1"/>
              <a:t>збільшення</a:t>
            </a:r>
            <a:r>
              <a:rPr lang="ru-RU" dirty="0"/>
              <a:t> </a:t>
            </a:r>
            <a:r>
              <a:rPr lang="ru-RU" dirty="0" err="1"/>
              <a:t>виробництва</a:t>
            </a:r>
            <a:r>
              <a:rPr lang="ru-RU" dirty="0"/>
              <a:t> </a:t>
            </a:r>
            <a:endParaRPr lang="ru-RU" dirty="0" smtClean="0"/>
          </a:p>
          <a:p>
            <a:pPr marL="0" indent="0">
              <a:buNone/>
            </a:pPr>
            <a:r>
              <a:rPr lang="ru-RU" dirty="0" err="1" smtClean="0"/>
              <a:t>продуктів</a:t>
            </a:r>
            <a:r>
              <a:rPr lang="ru-RU" dirty="0" smtClean="0"/>
              <a:t> </a:t>
            </a:r>
            <a:r>
              <a:rPr lang="ru-RU" dirty="0" err="1"/>
              <a:t>харчування</a:t>
            </a:r>
            <a:r>
              <a:rPr lang="ru-RU" dirty="0"/>
              <a:t>. Але </a:t>
            </a:r>
            <a:r>
              <a:rPr lang="ru-RU" dirty="0" err="1"/>
              <a:t>невдовзі</a:t>
            </a:r>
            <a:r>
              <a:rPr lang="ru-RU" dirty="0"/>
              <a:t> </a:t>
            </a:r>
            <a:r>
              <a:rPr lang="ru-RU" dirty="0" err="1"/>
              <a:t>Хрущов</a:t>
            </a:r>
            <a:r>
              <a:rPr lang="ru-RU" dirty="0"/>
              <a:t> </a:t>
            </a:r>
            <a:r>
              <a:rPr lang="ru-RU" dirty="0" err="1"/>
              <a:t>затіяв</a:t>
            </a:r>
            <a:r>
              <a:rPr lang="ru-RU" dirty="0"/>
              <a:t> </a:t>
            </a:r>
            <a:endParaRPr lang="ru-RU" dirty="0" smtClean="0"/>
          </a:p>
          <a:p>
            <a:pPr marL="0" indent="0">
              <a:buNone/>
            </a:pPr>
            <a:r>
              <a:rPr lang="ru-RU" dirty="0" err="1" smtClean="0"/>
              <a:t>грандіозний</a:t>
            </a:r>
            <a:r>
              <a:rPr lang="ru-RU" dirty="0" smtClean="0"/>
              <a:t> </a:t>
            </a:r>
            <a:r>
              <a:rPr lang="ru-RU" dirty="0"/>
              <a:t>проект </a:t>
            </a:r>
            <a:r>
              <a:rPr lang="ru-RU" dirty="0" err="1"/>
              <a:t>із</a:t>
            </a:r>
            <a:r>
              <a:rPr lang="ru-RU" dirty="0"/>
              <a:t> </a:t>
            </a:r>
            <a:r>
              <a:rPr lang="ru-RU" dirty="0" err="1"/>
              <a:t>освоєнням</a:t>
            </a:r>
            <a:r>
              <a:rPr lang="ru-RU" dirty="0"/>
              <a:t> </a:t>
            </a:r>
            <a:r>
              <a:rPr lang="ru-RU" dirty="0" err="1"/>
              <a:t>цілинних</a:t>
            </a:r>
            <a:r>
              <a:rPr lang="ru-RU" dirty="0"/>
              <a:t> і </a:t>
            </a:r>
            <a:endParaRPr lang="ru-RU" dirty="0" smtClean="0"/>
          </a:p>
          <a:p>
            <a:pPr marL="0" indent="0">
              <a:buNone/>
            </a:pPr>
            <a:r>
              <a:rPr lang="ru-RU" dirty="0" err="1" smtClean="0"/>
              <a:t>перелогових</a:t>
            </a:r>
            <a:r>
              <a:rPr lang="ru-RU" dirty="0" smtClean="0"/>
              <a:t> </a:t>
            </a:r>
            <a:r>
              <a:rPr lang="ru-RU" dirty="0"/>
              <a:t>земель. Без будь-</a:t>
            </a:r>
            <a:r>
              <a:rPr lang="ru-RU" dirty="0" err="1"/>
              <a:t>якого</a:t>
            </a:r>
            <a:r>
              <a:rPr lang="ru-RU" dirty="0"/>
              <a:t> </a:t>
            </a:r>
            <a:r>
              <a:rPr lang="ru-RU" dirty="0" err="1"/>
              <a:t>економічного</a:t>
            </a:r>
            <a:r>
              <a:rPr lang="ru-RU" dirty="0"/>
              <a:t> </a:t>
            </a:r>
            <a:endParaRPr lang="ru-RU" dirty="0" smtClean="0"/>
          </a:p>
          <a:p>
            <a:pPr marL="0" indent="0">
              <a:buNone/>
            </a:pPr>
            <a:r>
              <a:rPr lang="ru-RU" dirty="0" err="1" smtClean="0"/>
              <a:t>обґрунтування</a:t>
            </a:r>
            <a:r>
              <a:rPr lang="ru-RU" dirty="0"/>
              <a:t>. “Вперед і з </a:t>
            </a:r>
            <a:r>
              <a:rPr lang="ru-RU" dirty="0" err="1"/>
              <a:t>піснею</a:t>
            </a:r>
            <a:r>
              <a:rPr lang="ru-RU" dirty="0"/>
              <a:t>!” “Едем мы, друзья, </a:t>
            </a:r>
            <a:endParaRPr lang="ru-RU" dirty="0" smtClean="0"/>
          </a:p>
          <a:p>
            <a:pPr marL="0" indent="0">
              <a:buNone/>
            </a:pPr>
            <a:r>
              <a:rPr lang="ru-RU" dirty="0" smtClean="0"/>
              <a:t>в </a:t>
            </a:r>
            <a:r>
              <a:rPr lang="ru-RU" dirty="0"/>
              <a:t>дальние края. Станем новоселами и ты, и я…”. </a:t>
            </a:r>
            <a:r>
              <a:rPr lang="ru-RU" dirty="0" err="1"/>
              <a:t>Шалені</a:t>
            </a:r>
            <a:r>
              <a:rPr lang="ru-RU" dirty="0"/>
              <a:t> </a:t>
            </a:r>
            <a:r>
              <a:rPr lang="ru-RU" dirty="0" err="1"/>
              <a:t>гроші</a:t>
            </a:r>
            <a:r>
              <a:rPr lang="ru-RU" dirty="0"/>
              <a:t>, </a:t>
            </a:r>
            <a:endParaRPr lang="ru-RU" dirty="0" smtClean="0"/>
          </a:p>
          <a:p>
            <a:pPr marL="0" indent="0">
              <a:buNone/>
            </a:pPr>
            <a:r>
              <a:rPr lang="ru-RU" dirty="0" err="1" smtClean="0"/>
              <a:t>які</a:t>
            </a:r>
            <a:r>
              <a:rPr lang="ru-RU" dirty="0" smtClean="0"/>
              <a:t> </a:t>
            </a:r>
            <a:r>
              <a:rPr lang="ru-RU" dirty="0"/>
              <a:t>закопали у </a:t>
            </a:r>
            <a:r>
              <a:rPr lang="ru-RU" dirty="0" err="1"/>
              <a:t>цілину</a:t>
            </a:r>
            <a:r>
              <a:rPr lang="ru-RU" dirty="0"/>
              <a:t>, не дали </a:t>
            </a:r>
            <a:r>
              <a:rPr lang="ru-RU" dirty="0" err="1"/>
              <a:t>очікуваного</a:t>
            </a:r>
            <a:r>
              <a:rPr lang="ru-RU" dirty="0"/>
              <a:t> результату. </a:t>
            </a:r>
            <a:r>
              <a:rPr lang="ru-RU" dirty="0" err="1"/>
              <a:t>Згодом</a:t>
            </a:r>
            <a:r>
              <a:rPr lang="ru-RU" dirty="0"/>
              <a:t> </a:t>
            </a:r>
            <a:endParaRPr lang="ru-RU" dirty="0" smtClean="0"/>
          </a:p>
          <a:p>
            <a:pPr marL="0" indent="0">
              <a:buNone/>
            </a:pPr>
            <a:r>
              <a:rPr lang="ru-RU" dirty="0" err="1" smtClean="0"/>
              <a:t>економісти</a:t>
            </a:r>
            <a:r>
              <a:rPr lang="ru-RU" dirty="0" smtClean="0"/>
              <a:t> </a:t>
            </a:r>
            <a:r>
              <a:rPr lang="ru-RU" dirty="0" err="1"/>
              <a:t>підрахували</a:t>
            </a:r>
            <a:r>
              <a:rPr lang="ru-RU" dirty="0"/>
              <a:t>, </a:t>
            </a:r>
            <a:r>
              <a:rPr lang="ru-RU" dirty="0" err="1"/>
              <a:t>що</a:t>
            </a:r>
            <a:r>
              <a:rPr lang="ru-RU" dirty="0"/>
              <a:t> </a:t>
            </a:r>
            <a:r>
              <a:rPr lang="ru-RU" dirty="0" err="1"/>
              <a:t>підвищення</a:t>
            </a:r>
            <a:r>
              <a:rPr lang="ru-RU" dirty="0"/>
              <a:t> </a:t>
            </a:r>
            <a:r>
              <a:rPr lang="ru-RU" dirty="0" err="1"/>
              <a:t>врожайності</a:t>
            </a:r>
            <a:r>
              <a:rPr lang="ru-RU" dirty="0"/>
              <a:t> </a:t>
            </a:r>
            <a:r>
              <a:rPr lang="ru-RU" dirty="0" err="1" smtClean="0"/>
              <a:t>зернових</a:t>
            </a:r>
            <a:endParaRPr lang="ru-RU" dirty="0" smtClean="0"/>
          </a:p>
          <a:p>
            <a:pPr marL="0" indent="0">
              <a:buNone/>
            </a:pPr>
            <a:r>
              <a:rPr lang="ru-RU" dirty="0" smtClean="0"/>
              <a:t> </a:t>
            </a:r>
            <a:r>
              <a:rPr lang="ru-RU" dirty="0"/>
              <a:t>по </a:t>
            </a:r>
            <a:r>
              <a:rPr lang="ru-RU" dirty="0" err="1"/>
              <a:t>країні</a:t>
            </a:r>
            <a:r>
              <a:rPr lang="ru-RU" dirty="0"/>
              <a:t> </a:t>
            </a:r>
            <a:r>
              <a:rPr lang="ru-RU" dirty="0" err="1"/>
              <a:t>лише</a:t>
            </a:r>
            <a:r>
              <a:rPr lang="ru-RU" dirty="0"/>
              <a:t> на один центнер могло </a:t>
            </a:r>
            <a:r>
              <a:rPr lang="ru-RU" dirty="0" err="1"/>
              <a:t>дати</a:t>
            </a:r>
            <a:r>
              <a:rPr lang="ru-RU" dirty="0"/>
              <a:t> </a:t>
            </a:r>
            <a:r>
              <a:rPr lang="ru-RU" dirty="0" err="1"/>
              <a:t>ефект</a:t>
            </a:r>
            <a:r>
              <a:rPr lang="ru-RU" dirty="0"/>
              <a:t>, </a:t>
            </a:r>
            <a:r>
              <a:rPr lang="ru-RU" dirty="0" err="1"/>
              <a:t>отриманий</a:t>
            </a:r>
            <a:r>
              <a:rPr lang="ru-RU" dirty="0"/>
              <a:t> </a:t>
            </a:r>
            <a:r>
              <a:rPr lang="ru-RU" dirty="0" err="1"/>
              <a:t>від</a:t>
            </a:r>
            <a:r>
              <a:rPr lang="ru-RU" dirty="0"/>
              <a:t> </a:t>
            </a:r>
            <a:r>
              <a:rPr lang="ru-RU" dirty="0" err="1"/>
              <a:t>цілини</a:t>
            </a:r>
            <a:r>
              <a:rPr lang="ru-RU" dirty="0"/>
              <a:t>...</a:t>
            </a:r>
            <a:br>
              <a:rPr lang="ru-RU" dirty="0"/>
            </a:br>
            <a:endParaRPr lang="ru-RU" dirty="0" smtClean="0"/>
          </a:p>
          <a:p>
            <a:pPr marL="0" indent="0">
              <a:buNone/>
            </a:pPr>
            <a:r>
              <a:rPr lang="ru-RU" sz="2900" dirty="0" smtClean="0"/>
              <a:t>У </a:t>
            </a:r>
            <a:r>
              <a:rPr lang="ru-RU" sz="2900" dirty="0" err="1"/>
              <a:t>кукурудзу</a:t>
            </a:r>
            <a:r>
              <a:rPr lang="ru-RU" sz="2900" dirty="0"/>
              <a:t>, “королеву </a:t>
            </a:r>
            <a:r>
              <a:rPr lang="ru-RU" sz="2900" dirty="0" err="1"/>
              <a:t>полів</a:t>
            </a:r>
            <a:r>
              <a:rPr lang="ru-RU" sz="2900" dirty="0"/>
              <a:t>”, </a:t>
            </a:r>
            <a:r>
              <a:rPr lang="ru-RU" sz="2900" dirty="0" err="1"/>
              <a:t>Хрущов</a:t>
            </a:r>
            <a:r>
              <a:rPr lang="ru-RU" sz="2900" dirty="0"/>
              <a:t> </a:t>
            </a:r>
            <a:r>
              <a:rPr lang="ru-RU" sz="2900" dirty="0" err="1"/>
              <a:t>закохався</a:t>
            </a:r>
            <a:r>
              <a:rPr lang="ru-RU" sz="2900" dirty="0"/>
              <a:t> </a:t>
            </a:r>
            <a:r>
              <a:rPr lang="ru-RU" sz="2900" dirty="0" err="1"/>
              <a:t>під</a:t>
            </a:r>
            <a:r>
              <a:rPr lang="ru-RU" sz="2900" dirty="0"/>
              <a:t> час </a:t>
            </a:r>
            <a:r>
              <a:rPr lang="ru-RU" sz="2900" dirty="0" err="1"/>
              <a:t>візиту</a:t>
            </a:r>
            <a:r>
              <a:rPr lang="ru-RU" sz="2900" dirty="0"/>
              <a:t> до США. </a:t>
            </a:r>
            <a:r>
              <a:rPr lang="ru-RU" sz="2900" dirty="0" err="1"/>
              <a:t>Фермери</a:t>
            </a:r>
            <a:r>
              <a:rPr lang="ru-RU" sz="2900" dirty="0"/>
              <a:t> штату Айова </a:t>
            </a:r>
            <a:r>
              <a:rPr lang="ru-RU" sz="2900" dirty="0" err="1"/>
              <a:t>розповідали</a:t>
            </a:r>
            <a:r>
              <a:rPr lang="ru-RU" sz="2900" dirty="0"/>
              <a:t>, яка </a:t>
            </a:r>
            <a:r>
              <a:rPr lang="ru-RU" sz="2900" dirty="0" err="1"/>
              <a:t>це</a:t>
            </a:r>
            <a:r>
              <a:rPr lang="ru-RU" sz="2900" dirty="0"/>
              <a:t> фантастично </a:t>
            </a:r>
            <a:r>
              <a:rPr lang="ru-RU" sz="2900" dirty="0" err="1"/>
              <a:t>поживна</a:t>
            </a:r>
            <a:r>
              <a:rPr lang="ru-RU" sz="2900" dirty="0"/>
              <a:t> культура для </a:t>
            </a:r>
            <a:r>
              <a:rPr lang="ru-RU" sz="2900" dirty="0" err="1"/>
              <a:t>їхніх</a:t>
            </a:r>
            <a:r>
              <a:rPr lang="ru-RU" sz="2900" dirty="0"/>
              <a:t> </a:t>
            </a:r>
            <a:r>
              <a:rPr lang="ru-RU" sz="2900" dirty="0" err="1"/>
              <a:t>тварин</a:t>
            </a:r>
            <a:r>
              <a:rPr lang="ru-RU" sz="2900" dirty="0"/>
              <a:t>. </a:t>
            </a:r>
            <a:r>
              <a:rPr lang="ru-RU" sz="2900" dirty="0" err="1"/>
              <a:t>Син</a:t>
            </a:r>
            <a:r>
              <a:rPr lang="ru-RU" sz="2900" dirty="0"/>
              <a:t> </a:t>
            </a:r>
            <a:r>
              <a:rPr lang="ru-RU" sz="2900" dirty="0" err="1"/>
              <a:t>Хрущова</a:t>
            </a:r>
            <a:r>
              <a:rPr lang="ru-RU" sz="2900" dirty="0"/>
              <a:t> - </a:t>
            </a:r>
            <a:r>
              <a:rPr lang="ru-RU" sz="2900" dirty="0" err="1"/>
              <a:t>Сергій</a:t>
            </a:r>
            <a:r>
              <a:rPr lang="ru-RU" sz="2900" dirty="0"/>
              <a:t> </a:t>
            </a:r>
            <a:r>
              <a:rPr lang="ru-RU" sz="2900" dirty="0" err="1"/>
              <a:t>Микитович</a:t>
            </a:r>
            <a:r>
              <a:rPr lang="ru-RU" sz="2900" dirty="0"/>
              <a:t> – доводив, </a:t>
            </a:r>
            <a:r>
              <a:rPr lang="ru-RU" sz="2900" dirty="0" err="1"/>
              <a:t>що</a:t>
            </a:r>
            <a:r>
              <a:rPr lang="ru-RU" sz="2900" dirty="0"/>
              <a:t> </a:t>
            </a:r>
            <a:r>
              <a:rPr lang="ru-RU" sz="2900" dirty="0" err="1"/>
              <a:t>його</a:t>
            </a:r>
            <a:r>
              <a:rPr lang="ru-RU" sz="2900" dirty="0"/>
              <a:t> </a:t>
            </a:r>
            <a:r>
              <a:rPr lang="ru-RU" sz="2900" dirty="0" err="1"/>
              <a:t>батько</a:t>
            </a:r>
            <a:r>
              <a:rPr lang="ru-RU" sz="2900" dirty="0"/>
              <a:t> не давав </a:t>
            </a:r>
            <a:r>
              <a:rPr lang="ru-RU" sz="2900" dirty="0" err="1"/>
              <a:t>вказівок</a:t>
            </a:r>
            <a:r>
              <a:rPr lang="ru-RU" sz="2900" dirty="0"/>
              <a:t> </a:t>
            </a:r>
            <a:r>
              <a:rPr lang="ru-RU" sz="2900" dirty="0" err="1"/>
              <a:t>садити</a:t>
            </a:r>
            <a:r>
              <a:rPr lang="ru-RU" sz="2900" dirty="0"/>
              <a:t> </a:t>
            </a:r>
            <a:r>
              <a:rPr lang="ru-RU" sz="2900" dirty="0" err="1"/>
              <a:t>кукурудзу</a:t>
            </a:r>
            <a:r>
              <a:rPr lang="ru-RU" sz="2900" dirty="0"/>
              <a:t> на </a:t>
            </a:r>
            <a:r>
              <a:rPr lang="ru-RU" sz="2900" dirty="0" err="1"/>
              <a:t>Чукотці</a:t>
            </a:r>
            <a:r>
              <a:rPr lang="ru-RU" sz="2900" dirty="0"/>
              <a:t>... </a:t>
            </a:r>
            <a:r>
              <a:rPr lang="ru-RU" sz="2900" dirty="0" err="1"/>
              <a:t>Мовляв</a:t>
            </a:r>
            <a:r>
              <a:rPr lang="ru-RU" sz="2900" dirty="0"/>
              <a:t>, </a:t>
            </a:r>
            <a:r>
              <a:rPr lang="ru-RU" sz="2900" dirty="0" err="1"/>
              <a:t>підлабузники</a:t>
            </a:r>
            <a:r>
              <a:rPr lang="ru-RU" sz="2900" dirty="0"/>
              <a:t> </a:t>
            </a:r>
            <a:r>
              <a:rPr lang="ru-RU" sz="2900" dirty="0" err="1"/>
              <a:t>доповідали</a:t>
            </a:r>
            <a:r>
              <a:rPr lang="ru-RU" sz="2900" dirty="0"/>
              <a:t> про </a:t>
            </a:r>
            <a:r>
              <a:rPr lang="ru-RU" sz="2900" dirty="0" err="1"/>
              <a:t>тріумфальну</a:t>
            </a:r>
            <a:r>
              <a:rPr lang="ru-RU" sz="2900" dirty="0"/>
              <a:t> ходу “</a:t>
            </a:r>
            <a:r>
              <a:rPr lang="ru-RU" sz="2900" dirty="0" err="1"/>
              <a:t>королеви</a:t>
            </a:r>
            <a:r>
              <a:rPr lang="ru-RU" sz="2900" dirty="0"/>
              <a:t> </a:t>
            </a:r>
            <a:r>
              <a:rPr lang="ru-RU" sz="2900" dirty="0" err="1"/>
              <a:t>полів</a:t>
            </a:r>
            <a:r>
              <a:rPr lang="ru-RU" sz="2900" dirty="0"/>
              <a:t>” </a:t>
            </a:r>
            <a:r>
              <a:rPr lang="ru-RU" sz="2900" dirty="0" err="1"/>
              <a:t>неосяжними</a:t>
            </a:r>
            <a:r>
              <a:rPr lang="ru-RU" sz="2900" dirty="0"/>
              <a:t> просторами </a:t>
            </a:r>
            <a:r>
              <a:rPr lang="ru-RU" sz="2900" dirty="0" err="1"/>
              <a:t>Радянського</a:t>
            </a:r>
            <a:r>
              <a:rPr lang="ru-RU" sz="2900" dirty="0"/>
              <a:t> Союзу. Люди старшого </a:t>
            </a:r>
            <a:r>
              <a:rPr lang="ru-RU" sz="2900" dirty="0" err="1"/>
              <a:t>покоління</a:t>
            </a:r>
            <a:r>
              <a:rPr lang="ru-RU" sz="2900" dirty="0"/>
              <a:t> </a:t>
            </a:r>
            <a:r>
              <a:rPr lang="ru-RU" sz="2900" dirty="0" err="1"/>
              <a:t>пам’ятають</a:t>
            </a:r>
            <a:r>
              <a:rPr lang="ru-RU" sz="2900" dirty="0"/>
              <a:t> </a:t>
            </a:r>
            <a:r>
              <a:rPr lang="ru-RU" sz="2900" dirty="0" err="1"/>
              <a:t>хліб</a:t>
            </a:r>
            <a:r>
              <a:rPr lang="ru-RU" sz="2900" dirty="0"/>
              <a:t>, у </a:t>
            </a:r>
            <a:r>
              <a:rPr lang="ru-RU" sz="2900" dirty="0" err="1"/>
              <a:t>якому</a:t>
            </a:r>
            <a:r>
              <a:rPr lang="ru-RU" sz="2900" dirty="0"/>
              <a:t> </a:t>
            </a:r>
            <a:r>
              <a:rPr lang="ru-RU" sz="2900" dirty="0" err="1"/>
              <a:t>переважала</a:t>
            </a:r>
            <a:r>
              <a:rPr lang="ru-RU" sz="2900" dirty="0"/>
              <a:t> </a:t>
            </a:r>
            <a:r>
              <a:rPr lang="ru-RU" sz="2900" dirty="0" err="1"/>
              <a:t>кукурудзяна</a:t>
            </a:r>
            <a:r>
              <a:rPr lang="ru-RU" sz="2900" dirty="0"/>
              <a:t> мука. 1963 року </a:t>
            </a:r>
            <a:r>
              <a:rPr lang="ru-RU" sz="2900" dirty="0" err="1"/>
              <a:t>Радянський</a:t>
            </a:r>
            <a:r>
              <a:rPr lang="ru-RU" sz="2900" dirty="0"/>
              <a:t> Союз почав </a:t>
            </a:r>
            <a:r>
              <a:rPr lang="ru-RU" sz="2900" dirty="0" err="1"/>
              <a:t>закуповувати</a:t>
            </a:r>
            <a:r>
              <a:rPr lang="ru-RU" sz="2900" dirty="0"/>
              <a:t> зерно за кордоном... </a:t>
            </a:r>
            <a:r>
              <a:rPr lang="ru-RU" sz="2900" dirty="0" err="1"/>
              <a:t>Провалля</a:t>
            </a:r>
            <a:r>
              <a:rPr lang="ru-RU" sz="2900" dirty="0"/>
              <a:t> </a:t>
            </a:r>
            <a:r>
              <a:rPr lang="ru-RU" sz="2900" dirty="0" err="1"/>
              <a:t>продовольчої</a:t>
            </a:r>
            <a:r>
              <a:rPr lang="ru-RU" sz="2900" dirty="0"/>
              <a:t> </a:t>
            </a:r>
            <a:r>
              <a:rPr lang="ru-RU" sz="2900" dirty="0" err="1"/>
              <a:t>програми</a:t>
            </a:r>
            <a:r>
              <a:rPr lang="ru-RU" sz="2900" dirty="0"/>
              <a:t> </a:t>
            </a:r>
            <a:r>
              <a:rPr lang="ru-RU" sz="2900" dirty="0" err="1"/>
              <a:t>Хрущов</a:t>
            </a:r>
            <a:r>
              <a:rPr lang="ru-RU" sz="2900" dirty="0"/>
              <a:t> </a:t>
            </a:r>
            <a:r>
              <a:rPr lang="ru-RU" sz="2900" dirty="0" err="1"/>
              <a:t>намагався</a:t>
            </a:r>
            <a:r>
              <a:rPr lang="ru-RU" sz="2900" dirty="0"/>
              <a:t> </a:t>
            </a:r>
            <a:r>
              <a:rPr lang="ru-RU" sz="2900" dirty="0" err="1"/>
              <a:t>порятувати</a:t>
            </a:r>
            <a:r>
              <a:rPr lang="ru-RU" sz="2900" dirty="0"/>
              <a:t> </a:t>
            </a:r>
            <a:r>
              <a:rPr lang="ru-RU" sz="2900" dirty="0" err="1"/>
              <a:t>довжелезними</a:t>
            </a:r>
            <a:r>
              <a:rPr lang="ru-RU" sz="2900" dirty="0"/>
              <a:t> </a:t>
            </a:r>
            <a:r>
              <a:rPr lang="ru-RU" sz="2900" dirty="0" err="1"/>
              <a:t>нотаціями</a:t>
            </a:r>
            <a:r>
              <a:rPr lang="ru-RU" sz="2900" dirty="0"/>
              <a:t> на пленумах </a:t>
            </a:r>
            <a:r>
              <a:rPr lang="ru-RU" sz="2900" dirty="0" err="1"/>
              <a:t>партії</a:t>
            </a:r>
            <a:r>
              <a:rPr lang="ru-RU" sz="2900" dirty="0"/>
              <a:t>. </a:t>
            </a:r>
            <a:r>
              <a:rPr lang="ru-RU" sz="2900" dirty="0" err="1"/>
              <a:t>Партійні</a:t>
            </a:r>
            <a:r>
              <a:rPr lang="ru-RU" sz="2900" dirty="0"/>
              <a:t> чиновники </a:t>
            </a:r>
            <a:r>
              <a:rPr lang="ru-RU" sz="2900" dirty="0" err="1"/>
              <a:t>гірко</a:t>
            </a:r>
            <a:r>
              <a:rPr lang="ru-RU" sz="2900" dirty="0"/>
              <a:t> </a:t>
            </a:r>
            <a:r>
              <a:rPr lang="ru-RU" sz="2900" dirty="0" err="1"/>
              <a:t>жартували</a:t>
            </a:r>
            <a:r>
              <a:rPr lang="ru-RU" sz="2900" dirty="0"/>
              <a:t>: “Не соберем урожай - соберем пленум”. </a:t>
            </a:r>
            <a:r>
              <a:rPr lang="ru-RU" sz="2900" dirty="0" err="1"/>
              <a:t>Невдоволення</a:t>
            </a:r>
            <a:r>
              <a:rPr lang="ru-RU" sz="2900" dirty="0"/>
              <a:t> </a:t>
            </a:r>
            <a:r>
              <a:rPr lang="ru-RU" sz="2900" dirty="0" err="1"/>
              <a:t>партійного</a:t>
            </a:r>
            <a:r>
              <a:rPr lang="ru-RU" sz="2900" dirty="0"/>
              <a:t> </a:t>
            </a:r>
            <a:r>
              <a:rPr lang="ru-RU" sz="2900" dirty="0" err="1"/>
              <a:t>апарату</a:t>
            </a:r>
            <a:r>
              <a:rPr lang="ru-RU" sz="2900" dirty="0"/>
              <a:t> </a:t>
            </a:r>
            <a:r>
              <a:rPr lang="ru-RU" sz="2900" dirty="0" err="1"/>
              <a:t>викликала</a:t>
            </a:r>
            <a:r>
              <a:rPr lang="ru-RU" sz="2900" dirty="0"/>
              <a:t> </a:t>
            </a:r>
            <a:r>
              <a:rPr lang="ru-RU" sz="2900" dirty="0" err="1"/>
              <a:t>новація</a:t>
            </a:r>
            <a:r>
              <a:rPr lang="ru-RU" sz="2900" dirty="0"/>
              <a:t> </a:t>
            </a:r>
            <a:r>
              <a:rPr lang="ru-RU" sz="2900" dirty="0" err="1"/>
              <a:t>Хрущова</a:t>
            </a:r>
            <a:r>
              <a:rPr lang="ru-RU" sz="2900" dirty="0"/>
              <a:t> </a:t>
            </a:r>
            <a:r>
              <a:rPr lang="ru-RU" sz="2900" dirty="0" err="1"/>
              <a:t>поділити</a:t>
            </a:r>
            <a:r>
              <a:rPr lang="ru-RU" sz="2900" dirty="0"/>
              <a:t> </a:t>
            </a:r>
            <a:r>
              <a:rPr lang="ru-RU" sz="2900" dirty="0" err="1"/>
              <a:t>обкоми</a:t>
            </a:r>
            <a:r>
              <a:rPr lang="ru-RU" sz="2900" dirty="0"/>
              <a:t> </a:t>
            </a:r>
            <a:r>
              <a:rPr lang="ru-RU" sz="2900" dirty="0" err="1"/>
              <a:t>партії</a:t>
            </a:r>
            <a:r>
              <a:rPr lang="ru-RU" sz="2900" dirty="0"/>
              <a:t> на </a:t>
            </a:r>
            <a:r>
              <a:rPr lang="ru-RU" sz="2900" dirty="0" err="1"/>
              <a:t>промислові</a:t>
            </a:r>
            <a:r>
              <a:rPr lang="ru-RU" sz="2900" dirty="0"/>
              <a:t> і </a:t>
            </a:r>
            <a:r>
              <a:rPr lang="ru-RU" sz="2900" dirty="0" err="1"/>
              <a:t>сільські</a:t>
            </a:r>
            <a:r>
              <a:rPr lang="ru-RU" sz="2900" dirty="0"/>
              <a:t>... За таким принципом </a:t>
            </a:r>
            <a:r>
              <a:rPr lang="ru-RU" sz="2900" dirty="0" err="1"/>
              <a:t>поділили</a:t>
            </a:r>
            <a:r>
              <a:rPr lang="ru-RU" sz="2900" dirty="0"/>
              <a:t> і </a:t>
            </a:r>
            <a:r>
              <a:rPr lang="ru-RU" sz="2900" dirty="0" err="1"/>
              <a:t>деякі</a:t>
            </a:r>
            <a:r>
              <a:rPr lang="ru-RU" sz="2900" dirty="0"/>
              <a:t> </a:t>
            </a:r>
            <a:r>
              <a:rPr lang="ru-RU" sz="2900" dirty="0" err="1"/>
              <a:t>органи</a:t>
            </a:r>
            <a:r>
              <a:rPr lang="ru-RU" sz="2900" dirty="0"/>
              <a:t> </a:t>
            </a:r>
            <a:r>
              <a:rPr lang="ru-RU" sz="2900" dirty="0" err="1"/>
              <a:t>виконавчої</a:t>
            </a:r>
            <a:r>
              <a:rPr lang="ru-RU" sz="2900" dirty="0"/>
              <a:t> </a:t>
            </a:r>
            <a:r>
              <a:rPr lang="ru-RU" sz="2900" dirty="0" err="1"/>
              <a:t>влади</a:t>
            </a:r>
            <a:r>
              <a:rPr lang="ru-RU" sz="2900" dirty="0"/>
              <a:t>. </a:t>
            </a:r>
            <a:r>
              <a:rPr lang="ru-RU" sz="2900" dirty="0" err="1"/>
              <a:t>Пригадую</a:t>
            </a:r>
            <a:r>
              <a:rPr lang="ru-RU" sz="2900" dirty="0"/>
              <a:t> анекдот </a:t>
            </a:r>
            <a:r>
              <a:rPr lang="ru-RU" sz="2900" dirty="0" err="1"/>
              <a:t>тієї</a:t>
            </a:r>
            <a:r>
              <a:rPr lang="ru-RU" sz="2900" dirty="0"/>
              <a:t> пори. </a:t>
            </a:r>
            <a:r>
              <a:rPr lang="ru-RU" sz="2900" dirty="0" err="1"/>
              <a:t>Даремно</a:t>
            </a:r>
            <a:r>
              <a:rPr lang="ru-RU" sz="2900" dirty="0"/>
              <a:t> </a:t>
            </a:r>
            <a:r>
              <a:rPr lang="ru-RU" sz="2900" dirty="0" err="1"/>
              <a:t>Хрущов</a:t>
            </a:r>
            <a:r>
              <a:rPr lang="ru-RU" sz="2900" dirty="0"/>
              <a:t> не </a:t>
            </a:r>
            <a:r>
              <a:rPr lang="ru-RU" sz="2900" dirty="0" err="1"/>
              <a:t>поділив</a:t>
            </a:r>
            <a:r>
              <a:rPr lang="ru-RU" sz="2900" dirty="0"/>
              <a:t> на </a:t>
            </a:r>
            <a:r>
              <a:rPr lang="ru-RU" sz="2900" dirty="0" err="1"/>
              <a:t>двоє</a:t>
            </a:r>
            <a:r>
              <a:rPr lang="ru-RU" sz="2900" dirty="0"/>
              <a:t> </a:t>
            </a:r>
            <a:r>
              <a:rPr lang="ru-RU" sz="2900" dirty="0" err="1"/>
              <a:t>Міністерство</a:t>
            </a:r>
            <a:r>
              <a:rPr lang="ru-RU" sz="2900" dirty="0"/>
              <a:t> </a:t>
            </a:r>
            <a:r>
              <a:rPr lang="ru-RU" sz="2900" dirty="0" err="1"/>
              <a:t>шляхів</a:t>
            </a:r>
            <a:r>
              <a:rPr lang="ru-RU" sz="2900" dirty="0"/>
              <a:t> </a:t>
            </a:r>
            <a:r>
              <a:rPr lang="ru-RU" sz="2900" dirty="0" err="1"/>
              <a:t>сполучення</a:t>
            </a:r>
            <a:r>
              <a:rPr lang="ru-RU" sz="2900" dirty="0"/>
              <a:t> - “</a:t>
            </a:r>
            <a:r>
              <a:rPr lang="ru-RU" sz="2900" dirty="0" err="1"/>
              <a:t>Туди</a:t>
            </a:r>
            <a:r>
              <a:rPr lang="ru-RU" sz="2900" dirty="0"/>
              <a:t>” і “Назад”... А </a:t>
            </a:r>
            <a:r>
              <a:rPr lang="ru-RU" sz="2900" dirty="0" err="1"/>
              <a:t>ще</a:t>
            </a:r>
            <a:r>
              <a:rPr lang="ru-RU" sz="2900" dirty="0"/>
              <a:t> </a:t>
            </a:r>
            <a:r>
              <a:rPr lang="ru-RU" sz="2900" dirty="0" err="1"/>
              <a:t>Микита</a:t>
            </a:r>
            <a:r>
              <a:rPr lang="ru-RU" sz="2900" dirty="0"/>
              <a:t> </a:t>
            </a:r>
            <a:r>
              <a:rPr lang="ru-RU" sz="2900" dirty="0" err="1"/>
              <a:t>Сергійович</a:t>
            </a:r>
            <a:r>
              <a:rPr lang="ru-RU" sz="2900" dirty="0"/>
              <a:t> </a:t>
            </a:r>
            <a:r>
              <a:rPr lang="ru-RU" sz="2900" dirty="0" err="1"/>
              <a:t>обіцяв</a:t>
            </a:r>
            <a:r>
              <a:rPr lang="ru-RU" sz="2900" dirty="0"/>
              <a:t> </a:t>
            </a:r>
            <a:r>
              <a:rPr lang="ru-RU" sz="2900" dirty="0" err="1"/>
              <a:t>наздогнати</a:t>
            </a:r>
            <a:r>
              <a:rPr lang="ru-RU" sz="2900" dirty="0"/>
              <a:t> і </a:t>
            </a:r>
            <a:r>
              <a:rPr lang="ru-RU" sz="2900" dirty="0" err="1"/>
              <a:t>перегнати</a:t>
            </a:r>
            <a:r>
              <a:rPr lang="ru-RU" sz="2900" dirty="0"/>
              <a:t> Америку за </a:t>
            </a:r>
            <a:r>
              <a:rPr lang="ru-RU" sz="2900" dirty="0" err="1"/>
              <a:t>виробництвом</a:t>
            </a:r>
            <a:r>
              <a:rPr lang="ru-RU" sz="2900" dirty="0"/>
              <a:t> </a:t>
            </a:r>
            <a:r>
              <a:rPr lang="ru-RU" sz="2900" dirty="0" err="1"/>
              <a:t>м’яса</a:t>
            </a:r>
            <a:r>
              <a:rPr lang="ru-RU" sz="2900" dirty="0"/>
              <a:t> і молока на душу </a:t>
            </a:r>
            <a:r>
              <a:rPr lang="ru-RU" sz="2900" dirty="0" err="1"/>
              <a:t>населення</a:t>
            </a:r>
            <a:r>
              <a:rPr lang="ru-RU" sz="2900" dirty="0"/>
              <a:t>. Не </a:t>
            </a:r>
            <a:r>
              <a:rPr lang="ru-RU" sz="2900" dirty="0" err="1"/>
              <a:t>судилося</a:t>
            </a:r>
            <a:r>
              <a:rPr lang="ru-RU" sz="2900" dirty="0"/>
              <a:t> </a:t>
            </a:r>
            <a:r>
              <a:rPr lang="ru-RU" sz="2900" dirty="0" err="1"/>
              <a:t>радянським</a:t>
            </a:r>
            <a:r>
              <a:rPr lang="ru-RU" sz="2900" dirty="0"/>
              <a:t> людям </a:t>
            </a:r>
            <a:r>
              <a:rPr lang="ru-RU" sz="2900" dirty="0" err="1"/>
              <a:t>побачити</a:t>
            </a:r>
            <a:r>
              <a:rPr lang="ru-RU" sz="2900" dirty="0"/>
              <a:t> 1980 року </a:t>
            </a:r>
            <a:r>
              <a:rPr lang="ru-RU" sz="2900" dirty="0" err="1"/>
              <a:t>світле</a:t>
            </a:r>
            <a:r>
              <a:rPr lang="ru-RU" sz="2900" dirty="0"/>
              <a:t> </a:t>
            </a:r>
            <a:r>
              <a:rPr lang="ru-RU" sz="2900" dirty="0" err="1"/>
              <a:t>майбутнє</a:t>
            </a:r>
            <a:r>
              <a:rPr lang="ru-RU" sz="2900" dirty="0"/>
              <a:t> </a:t>
            </a:r>
            <a:r>
              <a:rPr lang="ru-RU" sz="2900" dirty="0" err="1"/>
              <a:t>людства</a:t>
            </a:r>
            <a:r>
              <a:rPr lang="ru-RU" sz="2900" dirty="0"/>
              <a:t> – </a:t>
            </a:r>
            <a:r>
              <a:rPr lang="ru-RU" sz="2900" dirty="0" err="1"/>
              <a:t>комунізм</a:t>
            </a:r>
            <a:r>
              <a:rPr lang="ru-RU" sz="2900" dirty="0"/>
              <a:t>...</a:t>
            </a:r>
            <a:endParaRPr lang="uk-UA" sz="29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404664"/>
            <a:ext cx="3245824" cy="2826420"/>
          </a:xfrm>
          <a:prstGeom prst="rect">
            <a:avLst/>
          </a:prstGeom>
        </p:spPr>
      </p:pic>
    </p:spTree>
    <p:extLst>
      <p:ext uri="{BB962C8B-B14F-4D97-AF65-F5344CB8AC3E}">
        <p14:creationId xmlns:p14="http://schemas.microsoft.com/office/powerpoint/2010/main" val="2075129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62500" lnSpcReduction="20000"/>
          </a:bodyPr>
          <a:lstStyle/>
          <a:p>
            <a:pPr marL="0" indent="0">
              <a:buNone/>
            </a:pPr>
            <a:r>
              <a:rPr lang="ru-RU" dirty="0" err="1"/>
              <a:t>Микита</a:t>
            </a:r>
            <a:r>
              <a:rPr lang="ru-RU" dirty="0"/>
              <a:t> </a:t>
            </a:r>
            <a:r>
              <a:rPr lang="ru-RU" dirty="0" err="1"/>
              <a:t>Сергійович</a:t>
            </a:r>
            <a:r>
              <a:rPr lang="ru-RU" dirty="0"/>
              <a:t> </a:t>
            </a:r>
            <a:r>
              <a:rPr lang="ru-RU" dirty="0" err="1"/>
              <a:t>був</a:t>
            </a:r>
            <a:r>
              <a:rPr lang="ru-RU" dirty="0"/>
              <a:t> </a:t>
            </a:r>
            <a:r>
              <a:rPr lang="ru-RU" dirty="0" err="1"/>
              <a:t>наділений</a:t>
            </a:r>
            <a:r>
              <a:rPr lang="ru-RU" dirty="0"/>
              <a:t> </a:t>
            </a:r>
            <a:r>
              <a:rPr lang="ru-RU" dirty="0" err="1"/>
              <a:t>природним</a:t>
            </a:r>
            <a:r>
              <a:rPr lang="ru-RU" dirty="0"/>
              <a:t> </a:t>
            </a:r>
            <a:r>
              <a:rPr lang="ru-RU" dirty="0" err="1"/>
              <a:t>розумом</a:t>
            </a:r>
            <a:r>
              <a:rPr lang="ru-RU" dirty="0"/>
              <a:t>, </a:t>
            </a:r>
            <a:r>
              <a:rPr lang="ru-RU" dirty="0" err="1"/>
              <a:t>кмітливістю</a:t>
            </a:r>
            <a:r>
              <a:rPr lang="ru-RU" dirty="0"/>
              <a:t>, </a:t>
            </a:r>
            <a:r>
              <a:rPr lang="ru-RU" dirty="0" err="1"/>
              <a:t>мав</a:t>
            </a:r>
            <a:r>
              <a:rPr lang="ru-RU" dirty="0"/>
              <a:t> добру </a:t>
            </a:r>
            <a:r>
              <a:rPr lang="ru-RU" dirty="0" err="1"/>
              <a:t>пам’ять</a:t>
            </a:r>
            <a:r>
              <a:rPr lang="ru-RU" dirty="0"/>
              <a:t>. </a:t>
            </a:r>
            <a:r>
              <a:rPr lang="ru-RU" dirty="0" err="1"/>
              <a:t>Міг</a:t>
            </a:r>
            <a:r>
              <a:rPr lang="ru-RU" dirty="0"/>
              <a:t> </a:t>
            </a:r>
            <a:r>
              <a:rPr lang="ru-RU" dirty="0" err="1"/>
              <a:t>закатати</a:t>
            </a:r>
            <a:r>
              <a:rPr lang="ru-RU" dirty="0"/>
              <a:t> </a:t>
            </a:r>
            <a:r>
              <a:rPr lang="ru-RU" dirty="0" err="1"/>
              <a:t>доповідь</a:t>
            </a:r>
            <a:r>
              <a:rPr lang="ru-RU" dirty="0"/>
              <a:t> без </a:t>
            </a:r>
            <a:r>
              <a:rPr lang="ru-RU" dirty="0" err="1"/>
              <a:t>папірця</a:t>
            </a:r>
            <a:r>
              <a:rPr lang="ru-RU" dirty="0"/>
              <a:t>, але </a:t>
            </a:r>
            <a:r>
              <a:rPr lang="ru-RU" dirty="0" err="1"/>
              <a:t>був</a:t>
            </a:r>
            <a:r>
              <a:rPr lang="ru-RU" dirty="0"/>
              <a:t> </a:t>
            </a:r>
            <a:r>
              <a:rPr lang="ru-RU" dirty="0" err="1"/>
              <a:t>людиною</a:t>
            </a:r>
            <a:r>
              <a:rPr lang="ru-RU" dirty="0"/>
              <a:t> </a:t>
            </a:r>
            <a:r>
              <a:rPr lang="ru-RU" dirty="0" err="1"/>
              <a:t>малоосвіченою</a:t>
            </a:r>
            <a:r>
              <a:rPr lang="ru-RU" dirty="0"/>
              <a:t> і малокультурною. І </a:t>
            </a:r>
            <a:r>
              <a:rPr lang="ru-RU" dirty="0" err="1"/>
              <a:t>всюди</a:t>
            </a:r>
            <a:r>
              <a:rPr lang="ru-RU" dirty="0"/>
              <a:t> </a:t>
            </a:r>
            <a:r>
              <a:rPr lang="ru-RU" dirty="0" err="1"/>
              <a:t>пхав</a:t>
            </a:r>
            <a:r>
              <a:rPr lang="ru-RU" dirty="0"/>
              <a:t> </a:t>
            </a:r>
            <a:r>
              <a:rPr lang="ru-RU" dirty="0" err="1"/>
              <a:t>свого</a:t>
            </a:r>
            <a:r>
              <a:rPr lang="ru-RU" dirty="0"/>
              <a:t> носа... </a:t>
            </a:r>
            <a:r>
              <a:rPr lang="ru-RU" dirty="0" err="1"/>
              <a:t>Вчив</a:t>
            </a:r>
            <a:r>
              <a:rPr lang="ru-RU" dirty="0"/>
              <a:t> </a:t>
            </a:r>
            <a:r>
              <a:rPr lang="ru-RU" dirty="0" err="1"/>
              <a:t>письменників</a:t>
            </a:r>
            <a:r>
              <a:rPr lang="ru-RU" dirty="0"/>
              <a:t> </a:t>
            </a:r>
            <a:r>
              <a:rPr lang="ru-RU" dirty="0" err="1"/>
              <a:t>писати</a:t>
            </a:r>
            <a:r>
              <a:rPr lang="ru-RU" dirty="0"/>
              <a:t>, а </a:t>
            </a:r>
            <a:r>
              <a:rPr lang="ru-RU" dirty="0" err="1"/>
              <a:t>художників</a:t>
            </a:r>
            <a:r>
              <a:rPr lang="ru-RU" dirty="0"/>
              <a:t> </a:t>
            </a:r>
            <a:r>
              <a:rPr lang="ru-RU" dirty="0" err="1"/>
              <a:t>малювати</a:t>
            </a:r>
            <a:r>
              <a:rPr lang="ru-RU" dirty="0"/>
              <a:t>... </a:t>
            </a:r>
            <a:r>
              <a:rPr lang="ru-RU" dirty="0" err="1"/>
              <a:t>Твору</a:t>
            </a:r>
            <a:r>
              <a:rPr lang="ru-RU" dirty="0"/>
              <a:t> Пастернака “Доктор </a:t>
            </a:r>
            <a:r>
              <a:rPr lang="ru-RU" dirty="0" err="1"/>
              <a:t>Жеваго</a:t>
            </a:r>
            <a:r>
              <a:rPr lang="ru-RU" dirty="0"/>
              <a:t>” </a:t>
            </a:r>
            <a:r>
              <a:rPr lang="ru-RU" dirty="0" err="1"/>
              <a:t>він</a:t>
            </a:r>
            <a:r>
              <a:rPr lang="ru-RU" dirty="0"/>
              <a:t> не читав, але </a:t>
            </a:r>
            <a:r>
              <a:rPr lang="ru-RU" dirty="0" err="1"/>
              <a:t>підтримав</a:t>
            </a:r>
            <a:r>
              <a:rPr lang="ru-RU" dirty="0"/>
              <a:t> </a:t>
            </a:r>
            <a:r>
              <a:rPr lang="ru-RU" dirty="0" err="1"/>
              <a:t>цькування</a:t>
            </a:r>
            <a:r>
              <a:rPr lang="ru-RU" dirty="0"/>
              <a:t> </a:t>
            </a:r>
            <a:r>
              <a:rPr lang="ru-RU" dirty="0" err="1"/>
              <a:t>письменника</a:t>
            </a:r>
            <a:r>
              <a:rPr lang="ru-RU" dirty="0"/>
              <a:t>. </a:t>
            </a:r>
            <a:r>
              <a:rPr lang="ru-RU" dirty="0" err="1"/>
              <a:t>Гнівно</a:t>
            </a:r>
            <a:r>
              <a:rPr lang="ru-RU" dirty="0"/>
              <a:t> картав </a:t>
            </a:r>
            <a:r>
              <a:rPr lang="ru-RU" dirty="0" err="1"/>
              <a:t>Іллю</a:t>
            </a:r>
            <a:r>
              <a:rPr lang="ru-RU" dirty="0"/>
              <a:t> </a:t>
            </a:r>
            <a:r>
              <a:rPr lang="ru-RU" dirty="0" err="1"/>
              <a:t>Еренбурга</a:t>
            </a:r>
            <a:r>
              <a:rPr lang="ru-RU" dirty="0"/>
              <a:t> (лауреата </a:t>
            </a:r>
            <a:r>
              <a:rPr lang="ru-RU" dirty="0" err="1"/>
              <a:t>Сталінської</a:t>
            </a:r>
            <a:r>
              <a:rPr lang="ru-RU" dirty="0"/>
              <a:t> </a:t>
            </a:r>
            <a:r>
              <a:rPr lang="ru-RU" dirty="0" err="1"/>
              <a:t>премії</a:t>
            </a:r>
            <a:r>
              <a:rPr lang="ru-RU" dirty="0"/>
              <a:t>, </a:t>
            </a:r>
            <a:r>
              <a:rPr lang="ru-RU" dirty="0" err="1"/>
              <a:t>полум’яного</a:t>
            </a:r>
            <a:r>
              <a:rPr lang="ru-RU" dirty="0"/>
              <a:t> </a:t>
            </a:r>
            <a:r>
              <a:rPr lang="ru-RU" dirty="0" err="1"/>
              <a:t>борця</a:t>
            </a:r>
            <a:r>
              <a:rPr lang="ru-RU" dirty="0"/>
              <a:t> за мир), </a:t>
            </a:r>
            <a:r>
              <a:rPr lang="ru-RU" dirty="0" err="1"/>
              <a:t>поета</a:t>
            </a:r>
            <a:r>
              <a:rPr lang="ru-RU" dirty="0"/>
              <a:t> Роберта </a:t>
            </a:r>
            <a:r>
              <a:rPr lang="ru-RU" dirty="0" err="1"/>
              <a:t>Рождественського</a:t>
            </a:r>
            <a:r>
              <a:rPr lang="ru-RU" dirty="0"/>
              <a:t>... Але </a:t>
            </a:r>
            <a:r>
              <a:rPr lang="ru-RU" dirty="0" err="1"/>
              <a:t>надбанням</a:t>
            </a:r>
            <a:r>
              <a:rPr lang="ru-RU" dirty="0"/>
              <a:t> </a:t>
            </a:r>
            <a:r>
              <a:rPr lang="ru-RU" dirty="0" err="1"/>
              <a:t>світової</a:t>
            </a:r>
            <a:r>
              <a:rPr lang="ru-RU" dirty="0"/>
              <a:t> </a:t>
            </a:r>
            <a:r>
              <a:rPr lang="ru-RU" dirty="0" err="1"/>
              <a:t>громадськості</a:t>
            </a:r>
            <a:r>
              <a:rPr lang="ru-RU" dirty="0"/>
              <a:t> став </a:t>
            </a:r>
            <a:r>
              <a:rPr lang="ru-RU" dirty="0" err="1"/>
              <a:t>його</a:t>
            </a:r>
            <a:r>
              <a:rPr lang="ru-RU" dirty="0"/>
              <a:t> </a:t>
            </a:r>
            <a:r>
              <a:rPr lang="ru-RU" dirty="0" err="1"/>
              <a:t>спіч</a:t>
            </a:r>
            <a:r>
              <a:rPr lang="ru-RU" dirty="0"/>
              <a:t> при </a:t>
            </a:r>
            <a:r>
              <a:rPr lang="ru-RU" dirty="0" err="1"/>
              <a:t>відвіданні</a:t>
            </a:r>
            <a:r>
              <a:rPr lang="ru-RU" dirty="0"/>
              <a:t> </a:t>
            </a:r>
            <a:r>
              <a:rPr lang="ru-RU" dirty="0" err="1"/>
              <a:t>виставки</a:t>
            </a:r>
            <a:r>
              <a:rPr lang="ru-RU" dirty="0"/>
              <a:t> </a:t>
            </a:r>
            <a:r>
              <a:rPr lang="ru-RU" dirty="0" err="1"/>
              <a:t>художників-авангардистів</a:t>
            </a:r>
            <a:r>
              <a:rPr lang="ru-RU" dirty="0"/>
              <a:t> “Нова </a:t>
            </a:r>
            <a:r>
              <a:rPr lang="ru-RU" dirty="0" err="1"/>
              <a:t>реальність</a:t>
            </a:r>
            <a:r>
              <a:rPr lang="ru-RU" dirty="0"/>
              <a:t>” 1 </a:t>
            </a:r>
            <a:r>
              <a:rPr lang="ru-RU" dirty="0" err="1"/>
              <a:t>грудня</a:t>
            </a:r>
            <a:r>
              <a:rPr lang="ru-RU" dirty="0"/>
              <a:t> 1962 року. За день до </a:t>
            </a:r>
            <a:r>
              <a:rPr lang="ru-RU" dirty="0" err="1"/>
              <a:t>цього</a:t>
            </a:r>
            <a:r>
              <a:rPr lang="ru-RU" dirty="0"/>
              <a:t> </a:t>
            </a:r>
            <a:r>
              <a:rPr lang="ru-RU" dirty="0" err="1"/>
              <a:t>Хрущову</a:t>
            </a:r>
            <a:r>
              <a:rPr lang="ru-RU" dirty="0"/>
              <a:t> </a:t>
            </a:r>
            <a:r>
              <a:rPr lang="ru-RU" dirty="0" err="1"/>
              <a:t>розповіли</a:t>
            </a:r>
            <a:r>
              <a:rPr lang="ru-RU" dirty="0"/>
              <a:t> про </a:t>
            </a:r>
            <a:r>
              <a:rPr lang="ru-RU" dirty="0" err="1"/>
              <a:t>викриття</a:t>
            </a:r>
            <a:r>
              <a:rPr lang="ru-RU" dirty="0"/>
              <a:t> </a:t>
            </a:r>
            <a:r>
              <a:rPr lang="ru-RU" dirty="0" err="1"/>
              <a:t>групи</a:t>
            </a:r>
            <a:r>
              <a:rPr lang="ru-RU" dirty="0"/>
              <a:t> </a:t>
            </a:r>
            <a:r>
              <a:rPr lang="ru-RU" dirty="0" err="1"/>
              <a:t>гомосексуалістів</a:t>
            </a:r>
            <a:r>
              <a:rPr lang="ru-RU" dirty="0"/>
              <a:t> у </a:t>
            </a:r>
            <a:r>
              <a:rPr lang="ru-RU" dirty="0" err="1"/>
              <a:t>видавництві</a:t>
            </a:r>
            <a:r>
              <a:rPr lang="ru-RU" dirty="0"/>
              <a:t> “</a:t>
            </a:r>
            <a:r>
              <a:rPr lang="ru-RU" dirty="0" err="1"/>
              <a:t>Мистецтво</a:t>
            </a:r>
            <a:r>
              <a:rPr lang="ru-RU" dirty="0"/>
              <a:t>”. </a:t>
            </a:r>
            <a:r>
              <a:rPr lang="ru-RU" dirty="0" err="1"/>
              <a:t>Цей</a:t>
            </a:r>
            <a:r>
              <a:rPr lang="ru-RU" dirty="0"/>
              <a:t> факт </a:t>
            </a:r>
            <a:r>
              <a:rPr lang="ru-RU" dirty="0" err="1"/>
              <a:t>пояснює</a:t>
            </a:r>
            <a:r>
              <a:rPr lang="ru-RU" dirty="0"/>
              <a:t>, </a:t>
            </a:r>
            <a:r>
              <a:rPr lang="ru-RU" dirty="0" err="1"/>
              <a:t>чому</a:t>
            </a:r>
            <a:r>
              <a:rPr lang="ru-RU" dirty="0"/>
              <a:t> </a:t>
            </a:r>
            <a:r>
              <a:rPr lang="ru-RU" dirty="0" err="1"/>
              <a:t>Микита</a:t>
            </a:r>
            <a:r>
              <a:rPr lang="ru-RU" dirty="0"/>
              <a:t> </a:t>
            </a:r>
            <a:r>
              <a:rPr lang="ru-RU" dirty="0" err="1"/>
              <a:t>Сергійович</a:t>
            </a:r>
            <a:r>
              <a:rPr lang="ru-RU" dirty="0"/>
              <a:t> у </a:t>
            </a:r>
            <a:r>
              <a:rPr lang="ru-RU" dirty="0" err="1"/>
              <a:t>звертанні</a:t>
            </a:r>
            <a:r>
              <a:rPr lang="ru-RU" dirty="0"/>
              <a:t> до </a:t>
            </a:r>
            <a:r>
              <a:rPr lang="ru-RU" dirty="0" err="1"/>
              <a:t>художників</a:t>
            </a:r>
            <a:r>
              <a:rPr lang="ru-RU" dirty="0"/>
              <a:t> </a:t>
            </a:r>
            <a:r>
              <a:rPr lang="ru-RU" dirty="0" err="1"/>
              <a:t>вжив</a:t>
            </a:r>
            <a:r>
              <a:rPr lang="ru-RU" dirty="0"/>
              <a:t> слово “</a:t>
            </a:r>
            <a:r>
              <a:rPr lang="ru-RU" dirty="0" err="1"/>
              <a:t>педерасти</a:t>
            </a:r>
            <a:r>
              <a:rPr lang="ru-RU" dirty="0"/>
              <a:t>”. “</a:t>
            </a:r>
            <a:r>
              <a:rPr lang="ru-RU" dirty="0" err="1"/>
              <a:t>Що</a:t>
            </a:r>
            <a:r>
              <a:rPr lang="ru-RU" dirty="0"/>
              <a:t> </a:t>
            </a:r>
            <a:r>
              <a:rPr lang="ru-RU" dirty="0" err="1"/>
              <a:t>це</a:t>
            </a:r>
            <a:r>
              <a:rPr lang="ru-RU" dirty="0"/>
              <a:t> за </a:t>
            </a:r>
            <a:r>
              <a:rPr lang="ru-RU" dirty="0" err="1"/>
              <a:t>обличчя</a:t>
            </a:r>
            <a:r>
              <a:rPr lang="ru-RU" dirty="0"/>
              <a:t>? Ви </a:t>
            </a:r>
            <a:r>
              <a:rPr lang="ru-RU" dirty="0" err="1"/>
              <a:t>що</a:t>
            </a:r>
            <a:r>
              <a:rPr lang="ru-RU" dirty="0"/>
              <a:t>, </a:t>
            </a:r>
            <a:r>
              <a:rPr lang="ru-RU" dirty="0" err="1"/>
              <a:t>малювати</a:t>
            </a:r>
            <a:r>
              <a:rPr lang="ru-RU" dirty="0"/>
              <a:t> не </a:t>
            </a:r>
            <a:r>
              <a:rPr lang="ru-RU" dirty="0" err="1"/>
              <a:t>вмієте</a:t>
            </a:r>
            <a:r>
              <a:rPr lang="ru-RU" dirty="0"/>
              <a:t>? </a:t>
            </a:r>
            <a:r>
              <a:rPr lang="ru-RU" dirty="0" err="1"/>
              <a:t>Мій</a:t>
            </a:r>
            <a:r>
              <a:rPr lang="ru-RU" dirty="0"/>
              <a:t> </a:t>
            </a:r>
            <a:r>
              <a:rPr lang="ru-RU" dirty="0" err="1"/>
              <a:t>онук</a:t>
            </a:r>
            <a:r>
              <a:rPr lang="ru-RU" dirty="0"/>
              <a:t> і то </a:t>
            </a:r>
            <a:r>
              <a:rPr lang="ru-RU" dirty="0" err="1"/>
              <a:t>краще</a:t>
            </a:r>
            <a:r>
              <a:rPr lang="ru-RU" dirty="0"/>
              <a:t> </a:t>
            </a:r>
            <a:r>
              <a:rPr lang="ru-RU" dirty="0" err="1"/>
              <a:t>намалює</a:t>
            </a:r>
            <a:r>
              <a:rPr lang="ru-RU" dirty="0"/>
              <a:t>. Ви </a:t>
            </a:r>
            <a:r>
              <a:rPr lang="ru-RU" dirty="0" err="1"/>
              <a:t>що</a:t>
            </a:r>
            <a:r>
              <a:rPr lang="ru-RU" dirty="0"/>
              <a:t>, мужики </a:t>
            </a:r>
            <a:r>
              <a:rPr lang="ru-RU" dirty="0" err="1"/>
              <a:t>чи</a:t>
            </a:r>
            <a:r>
              <a:rPr lang="ru-RU" dirty="0"/>
              <a:t> </a:t>
            </a:r>
            <a:r>
              <a:rPr lang="ru-RU" dirty="0" err="1"/>
              <a:t>педерасти</a:t>
            </a:r>
            <a:r>
              <a:rPr lang="ru-RU" dirty="0"/>
              <a:t>? </a:t>
            </a:r>
            <a:r>
              <a:rPr lang="ru-RU" dirty="0" err="1"/>
              <a:t>Заборонити</a:t>
            </a:r>
            <a:r>
              <a:rPr lang="ru-RU" dirty="0"/>
              <a:t>! Все </a:t>
            </a:r>
            <a:r>
              <a:rPr lang="ru-RU" dirty="0" err="1"/>
              <a:t>заборонити</a:t>
            </a:r>
            <a:r>
              <a:rPr lang="ru-RU" dirty="0"/>
              <a:t>!”.</a:t>
            </a:r>
            <a:br>
              <a:rPr lang="ru-RU" dirty="0"/>
            </a:br>
            <a:r>
              <a:rPr lang="ru-RU" dirty="0"/>
              <a:t/>
            </a:r>
            <a:br>
              <a:rPr lang="ru-RU" dirty="0"/>
            </a:br>
            <a:r>
              <a:rPr lang="ru-RU" dirty="0" err="1"/>
              <a:t>Тримає</a:t>
            </a:r>
            <a:r>
              <a:rPr lang="ru-RU" dirty="0"/>
              <a:t> в </a:t>
            </a:r>
            <a:r>
              <a:rPr lang="ru-RU" dirty="0" err="1"/>
              <a:t>голові</a:t>
            </a:r>
            <a:r>
              <a:rPr lang="ru-RU" dirty="0"/>
              <a:t> </a:t>
            </a:r>
            <a:r>
              <a:rPr lang="ru-RU" dirty="0" err="1"/>
              <a:t>пам’ять</a:t>
            </a:r>
            <a:r>
              <a:rPr lang="ru-RU" dirty="0"/>
              <a:t> народна і “Кузькину мать”, і </a:t>
            </a:r>
            <a:r>
              <a:rPr lang="ru-RU" dirty="0" err="1"/>
              <a:t>їжака</a:t>
            </a:r>
            <a:r>
              <a:rPr lang="ru-RU" dirty="0"/>
              <a:t> у </a:t>
            </a:r>
            <a:r>
              <a:rPr lang="ru-RU" dirty="0" err="1"/>
              <a:t>штани</a:t>
            </a:r>
            <a:r>
              <a:rPr lang="ru-RU" dirty="0"/>
              <a:t> </a:t>
            </a:r>
            <a:r>
              <a:rPr lang="ru-RU" dirty="0" err="1"/>
              <a:t>американцям</a:t>
            </a:r>
            <a:r>
              <a:rPr lang="ru-RU" dirty="0"/>
              <a:t>, і </a:t>
            </a:r>
            <a:r>
              <a:rPr lang="ru-RU" dirty="0" err="1"/>
              <a:t>стукання</a:t>
            </a:r>
            <a:r>
              <a:rPr lang="ru-RU" dirty="0"/>
              <a:t> туфлею на </a:t>
            </a:r>
            <a:r>
              <a:rPr lang="ru-RU" dirty="0" err="1"/>
              <a:t>сесії</a:t>
            </a:r>
            <a:r>
              <a:rPr lang="ru-RU" dirty="0"/>
              <a:t> ООН...</a:t>
            </a:r>
            <a:br>
              <a:rPr lang="ru-RU" dirty="0"/>
            </a:br>
            <a:r>
              <a:rPr lang="ru-RU" dirty="0"/>
              <a:t/>
            </a:r>
            <a:br>
              <a:rPr lang="ru-RU" dirty="0"/>
            </a:br>
            <a:r>
              <a:rPr lang="ru-RU" dirty="0"/>
              <a:t>Уже на </a:t>
            </a:r>
            <a:r>
              <a:rPr lang="ru-RU" dirty="0" err="1"/>
              <a:t>пенсії</a:t>
            </a:r>
            <a:r>
              <a:rPr lang="ru-RU" dirty="0"/>
              <a:t> у </a:t>
            </a:r>
            <a:r>
              <a:rPr lang="ru-RU" dirty="0" err="1"/>
              <a:t>розмовах</a:t>
            </a:r>
            <a:r>
              <a:rPr lang="ru-RU" dirty="0"/>
              <a:t> з </a:t>
            </a:r>
            <a:r>
              <a:rPr lang="ru-RU" dirty="0" err="1"/>
              <a:t>нечисленними</a:t>
            </a:r>
            <a:r>
              <a:rPr lang="ru-RU" dirty="0"/>
              <a:t> гостями на </a:t>
            </a:r>
            <a:r>
              <a:rPr lang="ru-RU" dirty="0" err="1"/>
              <a:t>своїй</a:t>
            </a:r>
            <a:r>
              <a:rPr lang="ru-RU" dirty="0"/>
              <a:t> </a:t>
            </a:r>
            <a:r>
              <a:rPr lang="ru-RU" dirty="0" err="1"/>
              <a:t>підмосковній</a:t>
            </a:r>
            <a:r>
              <a:rPr lang="ru-RU" dirty="0"/>
              <a:t> </a:t>
            </a:r>
            <a:r>
              <a:rPr lang="ru-RU" dirty="0" err="1"/>
              <a:t>дачі</a:t>
            </a:r>
            <a:r>
              <a:rPr lang="ru-RU" dirty="0"/>
              <a:t> </a:t>
            </a:r>
            <a:r>
              <a:rPr lang="ru-RU" dirty="0" err="1"/>
              <a:t>каявся</a:t>
            </a:r>
            <a:r>
              <a:rPr lang="ru-RU" dirty="0"/>
              <a:t> за свою </a:t>
            </a:r>
            <a:r>
              <a:rPr lang="ru-RU" dirty="0" err="1"/>
              <a:t>грубість</a:t>
            </a:r>
            <a:r>
              <a:rPr lang="ru-RU" dirty="0"/>
              <a:t>, особливо </a:t>
            </a:r>
            <a:r>
              <a:rPr lang="ru-RU" dirty="0" err="1"/>
              <a:t>щодо</a:t>
            </a:r>
            <a:r>
              <a:rPr lang="ru-RU" dirty="0"/>
              <a:t> </a:t>
            </a:r>
            <a:r>
              <a:rPr lang="ru-RU" dirty="0" err="1"/>
              <a:t>художників</a:t>
            </a:r>
            <a:r>
              <a:rPr lang="ru-RU" dirty="0"/>
              <a:t> і </a:t>
            </a:r>
            <a:r>
              <a:rPr lang="ru-RU" dirty="0" err="1"/>
              <a:t>письменників</a:t>
            </a:r>
            <a:r>
              <a:rPr lang="ru-RU" dirty="0"/>
              <a:t>... А </a:t>
            </a:r>
            <a:r>
              <a:rPr lang="ru-RU" dirty="0" err="1"/>
              <a:t>ще</a:t>
            </a:r>
            <a:r>
              <a:rPr lang="ru-RU" dirty="0"/>
              <a:t>, </a:t>
            </a:r>
            <a:r>
              <a:rPr lang="ru-RU" dirty="0" err="1"/>
              <a:t>розповідають</a:t>
            </a:r>
            <a:r>
              <a:rPr lang="ru-RU" dirty="0"/>
              <a:t>, </a:t>
            </a:r>
            <a:r>
              <a:rPr lang="ru-RU" dirty="0" err="1"/>
              <a:t>Микита</a:t>
            </a:r>
            <a:r>
              <a:rPr lang="ru-RU" dirty="0"/>
              <a:t> </a:t>
            </a:r>
            <a:r>
              <a:rPr lang="ru-RU" dirty="0" err="1"/>
              <a:t>Сергійович</a:t>
            </a:r>
            <a:r>
              <a:rPr lang="ru-RU" dirty="0"/>
              <a:t>, </a:t>
            </a:r>
            <a:r>
              <a:rPr lang="ru-RU" dirty="0" err="1"/>
              <a:t>якого</a:t>
            </a:r>
            <a:r>
              <a:rPr lang="ru-RU" dirty="0"/>
              <a:t> </a:t>
            </a:r>
            <a:r>
              <a:rPr lang="ru-RU" dirty="0" err="1"/>
              <a:t>антипартійна</a:t>
            </a:r>
            <a:r>
              <a:rPr lang="ru-RU" dirty="0"/>
              <a:t> </a:t>
            </a:r>
            <a:r>
              <a:rPr lang="ru-RU" dirty="0" err="1"/>
              <a:t>група</a:t>
            </a:r>
            <a:r>
              <a:rPr lang="ru-RU" dirty="0"/>
              <a:t> </a:t>
            </a:r>
            <a:r>
              <a:rPr lang="ru-RU" dirty="0" err="1"/>
              <a:t>соратників</a:t>
            </a:r>
            <a:r>
              <a:rPr lang="ru-RU" dirty="0"/>
              <a:t> </a:t>
            </a:r>
            <a:r>
              <a:rPr lang="ru-RU" dirty="0" err="1"/>
              <a:t>бачила</a:t>
            </a:r>
            <a:r>
              <a:rPr lang="ru-RU" dirty="0"/>
              <a:t> </a:t>
            </a:r>
            <a:r>
              <a:rPr lang="ru-RU" dirty="0" err="1"/>
              <a:t>тільки</a:t>
            </a:r>
            <a:r>
              <a:rPr lang="ru-RU" dirty="0"/>
              <a:t> </a:t>
            </a:r>
            <a:r>
              <a:rPr lang="ru-RU" dirty="0" err="1"/>
              <a:t>міністром</a:t>
            </a:r>
            <a:r>
              <a:rPr lang="ru-RU" dirty="0"/>
              <a:t> </a:t>
            </a:r>
            <a:r>
              <a:rPr lang="ru-RU" dirty="0" err="1"/>
              <a:t>сільського</a:t>
            </a:r>
            <a:r>
              <a:rPr lang="ru-RU" dirty="0"/>
              <a:t> </a:t>
            </a:r>
            <a:r>
              <a:rPr lang="ru-RU" dirty="0" err="1"/>
              <a:t>господарства</a:t>
            </a:r>
            <a:r>
              <a:rPr lang="ru-RU" dirty="0"/>
              <a:t>, не </a:t>
            </a:r>
            <a:r>
              <a:rPr lang="ru-RU" dirty="0" err="1"/>
              <a:t>лише</a:t>
            </a:r>
            <a:r>
              <a:rPr lang="ru-RU" dirty="0"/>
              <a:t> </a:t>
            </a:r>
            <a:r>
              <a:rPr lang="ru-RU" dirty="0" err="1"/>
              <a:t>впроваджував</a:t>
            </a:r>
            <a:r>
              <a:rPr lang="ru-RU" dirty="0"/>
              <a:t> на </a:t>
            </a:r>
            <a:r>
              <a:rPr lang="ru-RU" dirty="0" err="1"/>
              <a:t>городі</a:t>
            </a:r>
            <a:r>
              <a:rPr lang="ru-RU" dirty="0"/>
              <a:t> новинки </a:t>
            </a:r>
            <a:r>
              <a:rPr lang="ru-RU" dirty="0" err="1"/>
              <a:t>агротехніки</a:t>
            </a:r>
            <a:r>
              <a:rPr lang="ru-RU" dirty="0"/>
              <a:t>, а й ходив </a:t>
            </a:r>
            <a:r>
              <a:rPr lang="ru-RU" dirty="0" err="1"/>
              <a:t>довколишніми</a:t>
            </a:r>
            <a:r>
              <a:rPr lang="ru-RU" dirty="0"/>
              <a:t> селами і давав </a:t>
            </a:r>
            <a:r>
              <a:rPr lang="ru-RU" dirty="0" err="1"/>
              <a:t>вказівки</a:t>
            </a:r>
            <a:r>
              <a:rPr lang="ru-RU" dirty="0"/>
              <a:t> </a:t>
            </a:r>
            <a:r>
              <a:rPr lang="ru-RU" dirty="0" err="1"/>
              <a:t>колгоспникам</a:t>
            </a:r>
            <a:r>
              <a:rPr lang="ru-RU" dirty="0"/>
              <a:t>, як і коли треба </a:t>
            </a:r>
            <a:r>
              <a:rPr lang="ru-RU" dirty="0" err="1"/>
              <a:t>сіяти</a:t>
            </a:r>
            <a:r>
              <a:rPr lang="ru-RU" dirty="0"/>
              <a:t>, </a:t>
            </a:r>
            <a:r>
              <a:rPr lang="ru-RU" dirty="0" err="1"/>
              <a:t>орати</a:t>
            </a:r>
            <a:r>
              <a:rPr lang="ru-RU" dirty="0"/>
              <a:t> і </a:t>
            </a:r>
            <a:r>
              <a:rPr lang="ru-RU" dirty="0" err="1"/>
              <a:t>врожай</a:t>
            </a:r>
            <a:r>
              <a:rPr lang="ru-RU" dirty="0"/>
              <a:t> </a:t>
            </a:r>
            <a:r>
              <a:rPr lang="ru-RU" dirty="0" err="1"/>
              <a:t>збирати</a:t>
            </a:r>
            <a:r>
              <a:rPr lang="ru-RU" dirty="0"/>
              <a:t>...</a:t>
            </a:r>
            <a:endParaRPr lang="uk-UA" dirty="0"/>
          </a:p>
        </p:txBody>
      </p:sp>
      <p:sp>
        <p:nvSpPr>
          <p:cNvPr id="3" name="Заголовок 2"/>
          <p:cNvSpPr>
            <a:spLocks noGrp="1"/>
          </p:cNvSpPr>
          <p:nvPr>
            <p:ph type="title"/>
          </p:nvPr>
        </p:nvSpPr>
        <p:spPr/>
        <p:txBody>
          <a:bodyPr>
            <a:normAutofit/>
          </a:bodyPr>
          <a:lstStyle/>
          <a:p>
            <a:r>
              <a:rPr lang="ru-RU" sz="2700" b="1" dirty="0" err="1"/>
              <a:t>Йому</a:t>
            </a:r>
            <a:r>
              <a:rPr lang="ru-RU" sz="2700" b="1" dirty="0"/>
              <a:t> </a:t>
            </a:r>
            <a:r>
              <a:rPr lang="ru-RU" sz="2700" b="1" dirty="0" err="1"/>
              <a:t>було</a:t>
            </a:r>
            <a:r>
              <a:rPr lang="ru-RU" sz="2700" b="1" dirty="0"/>
              <a:t> </a:t>
            </a:r>
            <a:r>
              <a:rPr lang="ru-RU" sz="2700" b="1" dirty="0" err="1"/>
              <a:t>видніше</a:t>
            </a:r>
            <a:r>
              <a:rPr lang="ru-RU" sz="2700" b="1" dirty="0"/>
              <a:t>, </a:t>
            </a:r>
            <a:r>
              <a:rPr lang="ru-RU" sz="2700" b="1" dirty="0" err="1"/>
              <a:t>що</a:t>
            </a:r>
            <a:r>
              <a:rPr lang="ru-RU" sz="2700" b="1" dirty="0"/>
              <a:t> </a:t>
            </a:r>
            <a:r>
              <a:rPr lang="ru-RU" sz="2700" b="1" dirty="0" err="1"/>
              <a:t>писати</a:t>
            </a:r>
            <a:r>
              <a:rPr lang="ru-RU" sz="2700" b="1" dirty="0"/>
              <a:t>, </a:t>
            </a:r>
            <a:r>
              <a:rPr lang="ru-RU" sz="2700" b="1" dirty="0" err="1"/>
              <a:t>що</a:t>
            </a:r>
            <a:r>
              <a:rPr lang="ru-RU" sz="2700" b="1" dirty="0"/>
              <a:t> </a:t>
            </a:r>
            <a:r>
              <a:rPr lang="ru-RU" sz="2700" b="1" dirty="0" err="1"/>
              <a:t>малювати</a:t>
            </a:r>
            <a:r>
              <a:rPr lang="ru-RU" sz="2700" b="1" dirty="0"/>
              <a:t>...</a:t>
            </a:r>
            <a:r>
              <a:rPr lang="ru-RU" dirty="0"/>
              <a:t/>
            </a:r>
            <a:br>
              <a:rPr lang="ru-RU" dirty="0"/>
            </a:br>
            <a:endParaRPr lang="uk-UA" dirty="0"/>
          </a:p>
        </p:txBody>
      </p:sp>
    </p:spTree>
    <p:extLst>
      <p:ext uri="{BB962C8B-B14F-4D97-AF65-F5344CB8AC3E}">
        <p14:creationId xmlns:p14="http://schemas.microsoft.com/office/powerpoint/2010/main" val="2312212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908720"/>
            <a:ext cx="5400600" cy="5832648"/>
          </a:xfrm>
        </p:spPr>
        <p:txBody>
          <a:bodyPr>
            <a:normAutofit fontScale="70000" lnSpcReduction="20000"/>
          </a:bodyPr>
          <a:lstStyle/>
          <a:p>
            <a:pPr marL="0" indent="0">
              <a:buNone/>
            </a:pPr>
            <a:r>
              <a:rPr lang="uk-UA" dirty="0" smtClean="0"/>
              <a:t>Зустріч Ю. Гагаріна в Москві. Величезний </a:t>
            </a:r>
            <a:r>
              <a:rPr lang="uk-UA" dirty="0"/>
              <a:t>натовп народу, вся верхівка влади, журналісти і оператори. Літак підкотив до центральної будівлі аеропорту, спустили трап і першим по ньому зійшов Гагарін. Від літака до урядових трибун була простелена яскраво-червона килимова доріжка, нею пішов Юрій </a:t>
            </a:r>
            <a:r>
              <a:rPr lang="uk-UA" dirty="0" smtClean="0"/>
              <a:t>Гагарін. </a:t>
            </a:r>
            <a:r>
              <a:rPr lang="uk-UA" dirty="0"/>
              <a:t>Підійшовши до трибуни, Юрій Гагарін відрапортував Микиті Хрущову:</a:t>
            </a:r>
          </a:p>
          <a:p>
            <a:pPr marL="0" indent="0">
              <a:buNone/>
            </a:pPr>
            <a:endParaRPr lang="uk-UA" dirty="0"/>
          </a:p>
          <a:p>
            <a:pPr marL="0" indent="0">
              <a:buNone/>
            </a:pPr>
            <a:r>
              <a:rPr lang="uk-UA" dirty="0"/>
              <a:t>    - Товариш Перший секретар Центрального Комітету Комуністичної партії Радянського Союзу, Голова Ради Міністрів СРСР! Радий доповісти Вам, що завдання Центрального Комітету Комуністичної партії і Радянського уряду виконано</a:t>
            </a:r>
            <a:r>
              <a:rPr lang="uk-UA" dirty="0" smtClean="0"/>
              <a:t>.</a:t>
            </a:r>
            <a:endParaRPr lang="uk-UA" dirty="0"/>
          </a:p>
          <a:p>
            <a:pPr marL="0" indent="0">
              <a:buNone/>
            </a:pPr>
            <a:endParaRPr lang="uk-UA" dirty="0"/>
          </a:p>
          <a:p>
            <a:pPr marL="0" indent="0">
              <a:buNone/>
            </a:pPr>
            <a:r>
              <a:rPr lang="uk-UA" dirty="0" smtClean="0"/>
              <a:t>Гагаріну </a:t>
            </a:r>
            <a:r>
              <a:rPr lang="uk-UA" dirty="0"/>
              <a:t>Микита Хрущов вручив на Червоній площі Золоту Зірку «Герою Радянського Союзу» і нове звання «льотчик-космонавт СРСР». Після цього вони разом відвідали Мавзолей Леніна</a:t>
            </a:r>
            <a:r>
              <a:rPr lang="uk-UA" dirty="0" smtClean="0"/>
              <a:t>. </a:t>
            </a:r>
            <a:r>
              <a:rPr lang="uk-UA" dirty="0"/>
              <a:t>У самому Кремлі прийом був не дуже пишний, страв було мало, замість горілки були грузинські вина</a:t>
            </a:r>
            <a:r>
              <a:rPr lang="uk-UA" dirty="0" smtClean="0"/>
              <a:t>.</a:t>
            </a:r>
            <a:endParaRPr lang="uk-UA" dirty="0"/>
          </a:p>
        </p:txBody>
      </p:sp>
      <p:sp>
        <p:nvSpPr>
          <p:cNvPr id="3" name="Заголовок 2"/>
          <p:cNvSpPr>
            <a:spLocks noGrp="1"/>
          </p:cNvSpPr>
          <p:nvPr>
            <p:ph type="title"/>
          </p:nvPr>
        </p:nvSpPr>
        <p:spPr/>
        <p:txBody>
          <a:bodyPr>
            <a:normAutofit fontScale="90000"/>
          </a:bodyPr>
          <a:lstStyle/>
          <a:p>
            <a:pPr algn="ctr"/>
            <a:r>
              <a:rPr lang="uk-UA" sz="4000" dirty="0" smtClean="0"/>
              <a:t>Микита Хрущов та Юрій Гагарін</a:t>
            </a:r>
            <a:r>
              <a:rPr lang="uk-UA" dirty="0" smtClean="0"/>
              <a:t/>
            </a:r>
            <a:br>
              <a:rPr lang="uk-UA" dirty="0" smtClean="0"/>
            </a:b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3529" y="2060848"/>
            <a:ext cx="2893665" cy="3776797"/>
          </a:xfrm>
          <a:prstGeom prst="rect">
            <a:avLst/>
          </a:prstGeom>
        </p:spPr>
      </p:pic>
    </p:spTree>
    <p:extLst>
      <p:ext uri="{BB962C8B-B14F-4D97-AF65-F5344CB8AC3E}">
        <p14:creationId xmlns:p14="http://schemas.microsoft.com/office/powerpoint/2010/main" val="2483004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88640"/>
            <a:ext cx="8507288" cy="5907360"/>
          </a:xfrm>
        </p:spPr>
        <p:txBody>
          <a:bodyPr>
            <a:normAutofit fontScale="77500" lnSpcReduction="20000"/>
          </a:bodyPr>
          <a:lstStyle/>
          <a:p>
            <a:pPr marL="0" indent="0">
              <a:buNone/>
            </a:pPr>
            <a:r>
              <a:rPr lang="uk-UA" dirty="0"/>
              <a:t>Висновок.</a:t>
            </a:r>
          </a:p>
          <a:p>
            <a:pPr marL="0" indent="0">
              <a:buNone/>
            </a:pPr>
            <a:r>
              <a:rPr lang="uk-UA" dirty="0"/>
              <a:t>"Зараз,</a:t>
            </a:r>
            <a:r>
              <a:rPr lang="uk-UA" dirty="0" err="1"/>
              <a:t>-майже</a:t>
            </a:r>
            <a:r>
              <a:rPr lang="uk-UA" dirty="0"/>
              <a:t> чверть століття по тому, порівнюючи період до і після жовтня 1964 року, ми краще бачимо силу і слабкість Хрущова. Головна його заслуга полягала у тому, що він розтрощив культ особи Сталіна. Це виявилося незворотнім, незважаючи на всі боягузливе намагання оселити п'єдестал на колишнє місце. Не вийшло. Значить, оранка була досить глибокою. Значить, орач трудився не дарма. Мужнє рішення 0 реабілітації багатьох комуністів і безпартійних, які зазнали репресій і стратам в період культу особи, відновлювало справедливість, істину і честь у житті партії і держави. Потужний, хоча і не у всіх відносинах ефективний і якісний, удар був завданий по </a:t>
            </a:r>
            <a:r>
              <a:rPr lang="uk-UA" dirty="0" err="1"/>
              <a:t>сверхцентрапізму</a:t>
            </a:r>
            <a:r>
              <a:rPr lang="uk-UA" dirty="0"/>
              <a:t>, бюрократизму і чиновному чванству. </a:t>
            </a:r>
            <a:r>
              <a:rPr lang="uk-UA" dirty="0" smtClean="0"/>
              <a:t>"</a:t>
            </a:r>
            <a:endParaRPr lang="uk-UA" dirty="0"/>
          </a:p>
          <a:p>
            <a:pPr marL="0" indent="0">
              <a:buNone/>
            </a:pPr>
            <a:r>
              <a:rPr lang="uk-UA" dirty="0"/>
              <a:t>За часів Хрущова покладено початок перелому в розвитку сільського господарства - підвищені закупівельні ціни, різко зменшено тягар податків, стали застосовуватися нові технології. Спірне рішення про освоєння цілини при всіх недоліках відіграло певну роль у забезпеченні населення продовольством. Хрущов намагався повернути село до зарубіжного досвіду, першою сільськогосподарської революції. І навіть його захоплення кукурудзою було продиктовано благими намірами, хоча і супроводжувалося наївними крайнощами. </a:t>
            </a:r>
            <a:r>
              <a:rPr lang="uk-UA" dirty="0" smtClean="0"/>
              <a:t>З </a:t>
            </a:r>
            <a:r>
              <a:rPr lang="uk-UA" dirty="0"/>
              <a:t>ім'ям Хрущова в той же час пов'язані найбільші досягнення в галузі науки і техніки, дозволили створити фундамент для досягнення стратегічного паритету. </a:t>
            </a:r>
          </a:p>
          <a:p>
            <a:pPr marL="0" indent="0">
              <a:buNone/>
            </a:pPr>
            <a:endParaRPr lang="uk-UA" dirty="0"/>
          </a:p>
          <a:p>
            <a:pPr marL="0" indent="0">
              <a:buNone/>
            </a:pPr>
            <a:endParaRPr lang="uk-UA" dirty="0"/>
          </a:p>
        </p:txBody>
      </p:sp>
    </p:spTree>
    <p:extLst>
      <p:ext uri="{BB962C8B-B14F-4D97-AF65-F5344CB8AC3E}">
        <p14:creationId xmlns:p14="http://schemas.microsoft.com/office/powerpoint/2010/main" val="242342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980728"/>
            <a:ext cx="4824536" cy="6552728"/>
          </a:xfrm>
        </p:spPr>
        <p:txBody>
          <a:bodyPr/>
          <a:lstStyle/>
          <a:p>
            <a:pPr marL="0" indent="0">
              <a:buNone/>
            </a:pPr>
            <a:r>
              <a:rPr lang="vi-VN" dirty="0"/>
              <a:t>Хрущо́в Мики́та Сергі́йович (*17 квітня 1894, Калиновка — †11 вересня 1971) — перший секретар КПРС (1953—1964), Голова Ради Міністрів СРСР (1958—1964), довголітній перший секретар ЦК КП(б)У. Герой Радянського Союзу, тричі Герой Соціалістичної Праці.</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2080" y="908720"/>
            <a:ext cx="3249645" cy="4536504"/>
          </a:xfrm>
          <a:prstGeom prst="rect">
            <a:avLst/>
          </a:prstGeom>
        </p:spPr>
      </p:pic>
    </p:spTree>
    <p:extLst>
      <p:ext uri="{BB962C8B-B14F-4D97-AF65-F5344CB8AC3E}">
        <p14:creationId xmlns:p14="http://schemas.microsoft.com/office/powerpoint/2010/main" val="717443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95936" y="476672"/>
            <a:ext cx="4690864" cy="6669360"/>
          </a:xfrm>
        </p:spPr>
        <p:txBody>
          <a:bodyPr>
            <a:normAutofit fontScale="62500" lnSpcReduction="20000"/>
          </a:bodyPr>
          <a:lstStyle/>
          <a:p>
            <a:pPr marL="0" indent="0">
              <a:buNone/>
            </a:pPr>
            <a:r>
              <a:rPr lang="ru-RU" dirty="0" err="1"/>
              <a:t>Народився</a:t>
            </a:r>
            <a:r>
              <a:rPr lang="ru-RU" dirty="0"/>
              <a:t> у </a:t>
            </a:r>
            <a:r>
              <a:rPr lang="ru-RU" dirty="0" err="1"/>
              <a:t>селі</a:t>
            </a:r>
            <a:r>
              <a:rPr lang="ru-RU" dirty="0"/>
              <a:t> </a:t>
            </a:r>
            <a:r>
              <a:rPr lang="ru-RU" dirty="0" err="1"/>
              <a:t>Калиновці</a:t>
            </a:r>
            <a:r>
              <a:rPr lang="ru-RU" dirty="0"/>
              <a:t> </a:t>
            </a:r>
            <a:r>
              <a:rPr lang="ru-RU" dirty="0" err="1"/>
              <a:t>Курської</a:t>
            </a:r>
            <a:r>
              <a:rPr lang="ru-RU" dirty="0"/>
              <a:t> </a:t>
            </a:r>
            <a:r>
              <a:rPr lang="ru-RU" dirty="0" err="1"/>
              <a:t>губернії</a:t>
            </a:r>
            <a:r>
              <a:rPr lang="ru-RU" dirty="0"/>
              <a:t> (</a:t>
            </a:r>
            <a:r>
              <a:rPr lang="ru-RU" dirty="0" err="1"/>
              <a:t>тепер</a:t>
            </a:r>
            <a:r>
              <a:rPr lang="ru-RU" dirty="0"/>
              <a:t> </a:t>
            </a:r>
            <a:r>
              <a:rPr lang="ru-RU" dirty="0" err="1"/>
              <a:t>Курська</a:t>
            </a:r>
            <a:r>
              <a:rPr lang="ru-RU" dirty="0"/>
              <a:t> область); з 1908 </a:t>
            </a:r>
            <a:r>
              <a:rPr lang="ru-RU" dirty="0" err="1"/>
              <a:t>працював</a:t>
            </a:r>
            <a:r>
              <a:rPr lang="ru-RU" dirty="0"/>
              <a:t> </a:t>
            </a:r>
            <a:r>
              <a:rPr lang="ru-RU" dirty="0" err="1"/>
              <a:t>робітником</a:t>
            </a:r>
            <a:r>
              <a:rPr lang="ru-RU" dirty="0"/>
              <a:t> — </a:t>
            </a:r>
            <a:r>
              <a:rPr lang="ru-RU" dirty="0" err="1"/>
              <a:t>слюсарем</a:t>
            </a:r>
            <a:r>
              <a:rPr lang="ru-RU" dirty="0"/>
              <a:t> на </a:t>
            </a:r>
            <a:r>
              <a:rPr lang="ru-RU" dirty="0" err="1"/>
              <a:t>Донбасі</a:t>
            </a:r>
            <a:r>
              <a:rPr lang="ru-RU" dirty="0"/>
              <a:t>. З 1918 </a:t>
            </a:r>
            <a:r>
              <a:rPr lang="ru-RU" dirty="0" err="1"/>
              <a:t>Хрущов</a:t>
            </a:r>
            <a:r>
              <a:rPr lang="ru-RU" dirty="0"/>
              <a:t> вступив до </a:t>
            </a:r>
            <a:r>
              <a:rPr lang="ru-RU" dirty="0" err="1"/>
              <a:t>Комуністичної</a:t>
            </a:r>
            <a:r>
              <a:rPr lang="ru-RU" dirty="0"/>
              <a:t> </a:t>
            </a:r>
            <a:r>
              <a:rPr lang="ru-RU" dirty="0" err="1"/>
              <a:t>партії</a:t>
            </a:r>
            <a:r>
              <a:rPr lang="ru-RU" dirty="0"/>
              <a:t> і з </a:t>
            </a:r>
            <a:r>
              <a:rPr lang="ru-RU" dirty="0" err="1"/>
              <a:t>поч</a:t>
            </a:r>
            <a:r>
              <a:rPr lang="ru-RU" dirty="0"/>
              <a:t> 1920-их </a:t>
            </a:r>
            <a:r>
              <a:rPr lang="ru-RU" dirty="0" err="1"/>
              <a:t>pоків</a:t>
            </a:r>
            <a:r>
              <a:rPr lang="ru-RU" dirty="0"/>
              <a:t> став </a:t>
            </a:r>
            <a:r>
              <a:rPr lang="ru-RU" dirty="0" err="1"/>
              <a:t>низовим</a:t>
            </a:r>
            <a:r>
              <a:rPr lang="ru-RU" dirty="0"/>
              <a:t> </a:t>
            </a:r>
            <a:r>
              <a:rPr lang="ru-RU" dirty="0" err="1"/>
              <a:t>партійним</a:t>
            </a:r>
            <a:r>
              <a:rPr lang="ru-RU" dirty="0"/>
              <a:t> </a:t>
            </a:r>
            <a:r>
              <a:rPr lang="ru-RU" dirty="0" err="1"/>
              <a:t>робітником</a:t>
            </a:r>
            <a:r>
              <a:rPr lang="ru-RU" dirty="0"/>
              <a:t>, з 1926 — секретарем Петрово-</a:t>
            </a:r>
            <a:r>
              <a:rPr lang="ru-RU" dirty="0" err="1"/>
              <a:t>Мар'їнського</a:t>
            </a:r>
            <a:r>
              <a:rPr lang="ru-RU" dirty="0"/>
              <a:t> </a:t>
            </a:r>
            <a:r>
              <a:rPr lang="ru-RU" dirty="0" err="1"/>
              <a:t>районового</a:t>
            </a:r>
            <a:r>
              <a:rPr lang="ru-RU" dirty="0"/>
              <a:t> </a:t>
            </a:r>
            <a:r>
              <a:rPr lang="ru-RU" dirty="0" err="1"/>
              <a:t>комітету</a:t>
            </a:r>
            <a:r>
              <a:rPr lang="ru-RU" dirty="0"/>
              <a:t> КП(б)У. </a:t>
            </a:r>
            <a:r>
              <a:rPr lang="ru-RU" dirty="0" err="1"/>
              <a:t>Його</a:t>
            </a:r>
            <a:r>
              <a:rPr lang="ru-RU" dirty="0"/>
              <a:t> </a:t>
            </a:r>
            <a:r>
              <a:rPr lang="ru-RU" dirty="0" err="1"/>
              <a:t>кар'єра</a:t>
            </a:r>
            <a:r>
              <a:rPr lang="ru-RU" dirty="0"/>
              <a:t> як </a:t>
            </a:r>
            <a:r>
              <a:rPr lang="ru-RU" dirty="0" err="1"/>
              <a:t>визначного</a:t>
            </a:r>
            <a:r>
              <a:rPr lang="ru-RU" dirty="0"/>
              <a:t> </a:t>
            </a:r>
            <a:r>
              <a:rPr lang="ru-RU" dirty="0" err="1"/>
              <a:t>партійного</a:t>
            </a:r>
            <a:r>
              <a:rPr lang="ru-RU" dirty="0"/>
              <a:t> </a:t>
            </a:r>
            <a:r>
              <a:rPr lang="ru-RU" dirty="0" err="1"/>
              <a:t>керівника</a:t>
            </a:r>
            <a:r>
              <a:rPr lang="ru-RU" dirty="0"/>
              <a:t> </a:t>
            </a:r>
            <a:r>
              <a:rPr lang="ru-RU" dirty="0" err="1"/>
              <a:t>починається</a:t>
            </a:r>
            <a:r>
              <a:rPr lang="ru-RU" dirty="0"/>
              <a:t> з 1929, коли </a:t>
            </a:r>
            <a:r>
              <a:rPr lang="ru-RU" dirty="0" err="1"/>
              <a:t>він</a:t>
            </a:r>
            <a:r>
              <a:rPr lang="ru-RU" dirty="0"/>
              <a:t>, </a:t>
            </a:r>
            <a:r>
              <a:rPr lang="ru-RU" dirty="0" err="1"/>
              <a:t>навчаючись</a:t>
            </a:r>
            <a:r>
              <a:rPr lang="ru-RU" dirty="0"/>
              <a:t> в </a:t>
            </a:r>
            <a:r>
              <a:rPr lang="ru-RU" dirty="0" err="1"/>
              <a:t>Московській</a:t>
            </a:r>
            <a:r>
              <a:rPr lang="ru-RU" dirty="0"/>
              <a:t> </a:t>
            </a:r>
            <a:r>
              <a:rPr lang="ru-RU" dirty="0" err="1"/>
              <a:t>Промисловій</a:t>
            </a:r>
            <a:r>
              <a:rPr lang="ru-RU" dirty="0"/>
              <a:t> </a:t>
            </a:r>
            <a:r>
              <a:rPr lang="ru-RU" dirty="0" err="1"/>
              <a:t>Академії</a:t>
            </a:r>
            <a:r>
              <a:rPr lang="ru-RU" dirty="0"/>
              <a:t>, </a:t>
            </a:r>
            <a:r>
              <a:rPr lang="ru-RU" dirty="0" err="1"/>
              <a:t>здобув</a:t>
            </a:r>
            <a:r>
              <a:rPr lang="ru-RU" dirty="0"/>
              <a:t> </a:t>
            </a:r>
            <a:r>
              <a:rPr lang="ru-RU" dirty="0" err="1"/>
              <a:t>довір'я</a:t>
            </a:r>
            <a:r>
              <a:rPr lang="ru-RU" dirty="0"/>
              <a:t> Й. </a:t>
            </a:r>
            <a:r>
              <a:rPr lang="ru-RU" dirty="0" err="1"/>
              <a:t>Сталіна</a:t>
            </a:r>
            <a:r>
              <a:rPr lang="ru-RU" dirty="0"/>
              <a:t>, </a:t>
            </a:r>
            <a:r>
              <a:rPr lang="ru-RU" dirty="0" err="1"/>
              <a:t>яким</a:t>
            </a:r>
            <a:r>
              <a:rPr lang="ru-RU" dirty="0"/>
              <a:t> </a:t>
            </a:r>
            <a:r>
              <a:rPr lang="ru-RU" dirty="0" err="1"/>
              <a:t>користувався</a:t>
            </a:r>
            <a:r>
              <a:rPr lang="ru-RU" dirty="0"/>
              <a:t> до </a:t>
            </a:r>
            <a:r>
              <a:rPr lang="ru-RU" dirty="0" err="1" smtClean="0"/>
              <a:t>смерті</a:t>
            </a:r>
            <a:r>
              <a:rPr lang="ru-RU" dirty="0" smtClean="0"/>
              <a:t> </a:t>
            </a:r>
            <a:r>
              <a:rPr lang="ru-RU" dirty="0" err="1"/>
              <a:t>останнього</a:t>
            </a:r>
            <a:r>
              <a:rPr lang="ru-RU" dirty="0"/>
              <a:t>.</a:t>
            </a:r>
          </a:p>
          <a:p>
            <a:pPr marL="0" indent="0">
              <a:buNone/>
            </a:pPr>
            <a:endParaRPr lang="ru-RU" dirty="0"/>
          </a:p>
          <a:p>
            <a:pPr marL="0" indent="0">
              <a:buNone/>
            </a:pPr>
            <a:r>
              <a:rPr lang="ru-RU" dirty="0"/>
              <a:t>З 1938 до 1949 (з </a:t>
            </a:r>
            <a:r>
              <a:rPr lang="ru-RU" dirty="0" err="1"/>
              <a:t>перервою</a:t>
            </a:r>
            <a:r>
              <a:rPr lang="ru-RU" dirty="0"/>
              <a:t> </a:t>
            </a:r>
            <a:r>
              <a:rPr lang="ru-RU" dirty="0" err="1"/>
              <a:t>від</a:t>
            </a:r>
            <a:r>
              <a:rPr lang="ru-RU" dirty="0"/>
              <a:t> </a:t>
            </a:r>
            <a:r>
              <a:rPr lang="ru-RU" dirty="0" err="1"/>
              <a:t>березня</a:t>
            </a:r>
            <a:r>
              <a:rPr lang="ru-RU" dirty="0"/>
              <a:t> до </a:t>
            </a:r>
            <a:r>
              <a:rPr lang="ru-RU" dirty="0" err="1"/>
              <a:t>грудня</a:t>
            </a:r>
            <a:r>
              <a:rPr lang="ru-RU" dirty="0"/>
              <a:t> 1947, коли першим секретарем ЦК КП(б)У </a:t>
            </a:r>
            <a:r>
              <a:rPr lang="ru-RU" dirty="0" err="1"/>
              <a:t>був</a:t>
            </a:r>
            <a:r>
              <a:rPr lang="ru-RU" dirty="0"/>
              <a:t> Л. Каганович</a:t>
            </a:r>
            <a:r>
              <a:rPr lang="ru-RU" dirty="0" smtClean="0"/>
              <a:t>), </a:t>
            </a:r>
            <a:r>
              <a:rPr lang="ru-RU" dirty="0" err="1"/>
              <a:t>Хрущов</a:t>
            </a:r>
            <a:r>
              <a:rPr lang="ru-RU" dirty="0"/>
              <a:t> стояв на </a:t>
            </a:r>
            <a:r>
              <a:rPr lang="ru-RU" dirty="0" err="1"/>
              <a:t>чолі</a:t>
            </a:r>
            <a:r>
              <a:rPr lang="ru-RU" dirty="0"/>
              <a:t> КП(б)У як перший </a:t>
            </a:r>
            <a:r>
              <a:rPr lang="ru-RU" dirty="0" err="1"/>
              <a:t>секретар</a:t>
            </a:r>
            <a:r>
              <a:rPr lang="ru-RU" dirty="0"/>
              <a:t> </a:t>
            </a:r>
            <a:r>
              <a:rPr lang="ru-RU" dirty="0" err="1"/>
              <a:t>її</a:t>
            </a:r>
            <a:r>
              <a:rPr lang="ru-RU" dirty="0"/>
              <a:t> ЦК, а в </a:t>
            </a:r>
            <a:r>
              <a:rPr lang="ru-RU" dirty="0" err="1"/>
              <a:t>другій</a:t>
            </a:r>
            <a:r>
              <a:rPr lang="ru-RU" dirty="0"/>
              <a:t> </a:t>
            </a:r>
            <a:r>
              <a:rPr lang="ru-RU" dirty="0" err="1"/>
              <a:t>половині</a:t>
            </a:r>
            <a:r>
              <a:rPr lang="ru-RU" dirty="0"/>
              <a:t> 1949 </a:t>
            </a:r>
            <a:r>
              <a:rPr lang="ru-RU" dirty="0" err="1"/>
              <a:t>знову</a:t>
            </a:r>
            <a:r>
              <a:rPr lang="ru-RU" dirty="0"/>
              <a:t> </a:t>
            </a:r>
            <a:r>
              <a:rPr lang="ru-RU" dirty="0" err="1"/>
              <a:t>повернувся</a:t>
            </a:r>
            <a:r>
              <a:rPr lang="ru-RU" dirty="0"/>
              <a:t> до </a:t>
            </a:r>
            <a:r>
              <a:rPr lang="ru-RU" dirty="0" err="1"/>
              <a:t>Москви</a:t>
            </a:r>
            <a:r>
              <a:rPr lang="ru-RU" dirty="0"/>
              <a:t>, де </a:t>
            </a:r>
            <a:r>
              <a:rPr lang="ru-RU" dirty="0" err="1"/>
              <a:t>був</a:t>
            </a:r>
            <a:r>
              <a:rPr lang="ru-RU" dirty="0"/>
              <a:t> секретарем ЦК ВКП(б) і першим секретарем </a:t>
            </a:r>
            <a:r>
              <a:rPr lang="ru-RU" dirty="0" err="1"/>
              <a:t>Московського</a:t>
            </a:r>
            <a:r>
              <a:rPr lang="ru-RU" dirty="0"/>
              <a:t> </a:t>
            </a:r>
            <a:r>
              <a:rPr lang="ru-RU" dirty="0" err="1"/>
              <a:t>обласного</a:t>
            </a:r>
            <a:r>
              <a:rPr lang="ru-RU" dirty="0"/>
              <a:t> </a:t>
            </a:r>
            <a:r>
              <a:rPr lang="ru-RU" dirty="0" err="1"/>
              <a:t>комітету</a:t>
            </a:r>
            <a:r>
              <a:rPr lang="ru-RU" dirty="0"/>
              <a:t> </a:t>
            </a:r>
            <a:r>
              <a:rPr lang="ru-RU" dirty="0" err="1"/>
              <a:t>партії</a:t>
            </a:r>
            <a:r>
              <a:rPr lang="ru-RU" dirty="0"/>
              <a:t>. По </a:t>
            </a:r>
            <a:r>
              <a:rPr lang="ru-RU" dirty="0" err="1"/>
              <a:t>смерті</a:t>
            </a:r>
            <a:r>
              <a:rPr lang="ru-RU" dirty="0"/>
              <a:t> </a:t>
            </a:r>
            <a:r>
              <a:rPr lang="ru-RU" dirty="0" err="1"/>
              <a:t>Сталіна</a:t>
            </a:r>
            <a:r>
              <a:rPr lang="ru-RU" dirty="0"/>
              <a:t> </a:t>
            </a:r>
            <a:r>
              <a:rPr lang="ru-RU" dirty="0" err="1"/>
              <a:t>Хрущов</a:t>
            </a:r>
            <a:r>
              <a:rPr lang="ru-RU" dirty="0"/>
              <a:t> став першим секретарем ЦК КПСС, а з </a:t>
            </a:r>
            <a:r>
              <a:rPr lang="ru-RU" dirty="0" err="1"/>
              <a:t>березня</a:t>
            </a:r>
            <a:r>
              <a:rPr lang="ru-RU" dirty="0"/>
              <a:t> 1958 </a:t>
            </a:r>
            <a:r>
              <a:rPr lang="ru-RU" dirty="0" err="1"/>
              <a:t>зосередив</a:t>
            </a:r>
            <a:r>
              <a:rPr lang="ru-RU" dirty="0"/>
              <a:t> у </a:t>
            </a:r>
            <a:r>
              <a:rPr lang="ru-RU" dirty="0" err="1"/>
              <a:t>своїх</a:t>
            </a:r>
            <a:r>
              <a:rPr lang="ru-RU" dirty="0"/>
              <a:t> руках </a:t>
            </a:r>
            <a:r>
              <a:rPr lang="ru-RU" dirty="0" err="1"/>
              <a:t>партійне</a:t>
            </a:r>
            <a:r>
              <a:rPr lang="ru-RU" dirty="0"/>
              <a:t> і </a:t>
            </a:r>
            <a:r>
              <a:rPr lang="ru-RU" dirty="0" err="1"/>
              <a:t>державне</a:t>
            </a:r>
            <a:r>
              <a:rPr lang="ru-RU" dirty="0"/>
              <a:t> </a:t>
            </a:r>
            <a:r>
              <a:rPr lang="ru-RU" dirty="0" err="1"/>
              <a:t>керівництво</a:t>
            </a:r>
            <a:r>
              <a:rPr lang="ru-RU" dirty="0"/>
              <a:t>, ставши головою Ради </a:t>
            </a:r>
            <a:r>
              <a:rPr lang="ru-RU" dirty="0" err="1"/>
              <a:t>міністрів</a:t>
            </a:r>
            <a:r>
              <a:rPr lang="ru-RU" dirty="0"/>
              <a:t> СССР. У </a:t>
            </a:r>
            <a:r>
              <a:rPr lang="ru-RU" dirty="0" err="1"/>
              <a:t>жовтні</a:t>
            </a:r>
            <a:r>
              <a:rPr lang="ru-RU" dirty="0"/>
              <a:t> 1964 у </a:t>
            </a:r>
            <a:r>
              <a:rPr lang="ru-RU" dirty="0" err="1"/>
              <a:t>висліді</a:t>
            </a:r>
            <a:r>
              <a:rPr lang="ru-RU" dirty="0"/>
              <a:t> </a:t>
            </a:r>
            <a:r>
              <a:rPr lang="ru-RU" dirty="0" err="1"/>
              <a:t>внутрішнього</a:t>
            </a:r>
            <a:r>
              <a:rPr lang="ru-RU" dirty="0"/>
              <a:t> перевороту в </a:t>
            </a:r>
            <a:r>
              <a:rPr lang="ru-RU" dirty="0" err="1"/>
              <a:t>Політбюро</a:t>
            </a:r>
            <a:r>
              <a:rPr lang="ru-RU" dirty="0"/>
              <a:t> ЦК КПРС </a:t>
            </a:r>
            <a:r>
              <a:rPr lang="ru-RU" dirty="0" err="1"/>
              <a:t>Хрущов</a:t>
            </a:r>
            <a:r>
              <a:rPr lang="ru-RU" dirty="0"/>
              <a:t> </a:t>
            </a:r>
            <a:r>
              <a:rPr lang="ru-RU" dirty="0" err="1"/>
              <a:t>був</a:t>
            </a:r>
            <a:r>
              <a:rPr lang="ru-RU" dirty="0"/>
              <a:t> </a:t>
            </a:r>
            <a:r>
              <a:rPr lang="ru-RU" dirty="0" err="1"/>
              <a:t>позбавлений</a:t>
            </a:r>
            <a:r>
              <a:rPr lang="ru-RU" dirty="0"/>
              <a:t> </a:t>
            </a:r>
            <a:r>
              <a:rPr lang="ru-RU" dirty="0" err="1"/>
              <a:t>усіх</a:t>
            </a:r>
            <a:r>
              <a:rPr lang="ru-RU" dirty="0"/>
              <a:t> посад й </a:t>
            </a:r>
            <a:r>
              <a:rPr lang="ru-RU" dirty="0" err="1"/>
              <a:t>усунений</a:t>
            </a:r>
            <a:r>
              <a:rPr lang="ru-RU" dirty="0"/>
              <a:t> </a:t>
            </a:r>
            <a:r>
              <a:rPr lang="ru-RU" dirty="0" err="1"/>
              <a:t>від</a:t>
            </a:r>
            <a:r>
              <a:rPr lang="ru-RU" dirty="0"/>
              <a:t> державного і </a:t>
            </a:r>
            <a:r>
              <a:rPr lang="ru-RU" dirty="0" err="1"/>
              <a:t>партійного</a:t>
            </a:r>
            <a:r>
              <a:rPr lang="ru-RU" dirty="0"/>
              <a:t> </a:t>
            </a:r>
            <a:r>
              <a:rPr lang="ru-RU" dirty="0" err="1"/>
              <a:t>керівництва</a:t>
            </a:r>
            <a:r>
              <a:rPr lang="ru-RU" dirty="0"/>
              <a:t>.</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124743"/>
            <a:ext cx="3512754" cy="4101637"/>
          </a:xfrm>
          <a:prstGeom prst="rect">
            <a:avLst/>
          </a:prstGeom>
        </p:spPr>
      </p:pic>
    </p:spTree>
    <p:extLst>
      <p:ext uri="{BB962C8B-B14F-4D97-AF65-F5344CB8AC3E}">
        <p14:creationId xmlns:p14="http://schemas.microsoft.com/office/powerpoint/2010/main" val="2798683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60648"/>
            <a:ext cx="8424936" cy="3888432"/>
          </a:xfrm>
        </p:spPr>
        <p:txBody>
          <a:bodyPr>
            <a:normAutofit fontScale="92500" lnSpcReduction="20000"/>
          </a:bodyPr>
          <a:lstStyle/>
          <a:p>
            <a:pPr marL="0" indent="0">
              <a:buNone/>
            </a:pPr>
            <a:r>
              <a:rPr lang="uk-UA" dirty="0"/>
              <a:t>За життя Сталіна Хрущов був вірним виконавцем його доручень, чим і заслужив довіру могутнього протектора. Сталінську політику, </a:t>
            </a:r>
            <a:r>
              <a:rPr lang="uk-UA" dirty="0" err="1"/>
              <a:t>бувши</a:t>
            </a:r>
            <a:r>
              <a:rPr lang="uk-UA" dirty="0"/>
              <a:t> першим секретарем ЦК КП(б)У, Хрущов неухильно здійснював і в Україні. На цей період його діяльності в Україні припадають: важкий останній рік </a:t>
            </a:r>
            <a:r>
              <a:rPr lang="uk-UA" dirty="0" err="1"/>
              <a:t>єжовщини</a:t>
            </a:r>
            <a:r>
              <a:rPr lang="uk-UA" dirty="0"/>
              <a:t>, окупація, а потім приєднання до УРСР Галичини й Волині (1939) та Буковини (1940), наступний, особливо на початку війни кривавий терор на </a:t>
            </a:r>
            <a:r>
              <a:rPr lang="uk-UA" dirty="0" err="1"/>
              <a:t>західно-українських</a:t>
            </a:r>
            <a:r>
              <a:rPr lang="uk-UA" dirty="0"/>
              <a:t> землях, організація більшовицької партизанщини під час Другої світової війни, голод 1946–1947 і післявоєнне посилення боротьби з українським повстанським рухом.</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9772" y="3883530"/>
            <a:ext cx="4104456" cy="2734593"/>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3845092"/>
            <a:ext cx="3528392" cy="2811468"/>
          </a:xfrm>
          <a:prstGeom prst="rect">
            <a:avLst/>
          </a:prstGeom>
        </p:spPr>
      </p:pic>
    </p:spTree>
    <p:extLst>
      <p:ext uri="{BB962C8B-B14F-4D97-AF65-F5344CB8AC3E}">
        <p14:creationId xmlns:p14="http://schemas.microsoft.com/office/powerpoint/2010/main" val="279818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88640"/>
            <a:ext cx="8496944" cy="6336704"/>
          </a:xfrm>
        </p:spPr>
        <p:txBody>
          <a:bodyPr>
            <a:noAutofit/>
          </a:bodyPr>
          <a:lstStyle/>
          <a:p>
            <a:pPr marL="0" indent="0">
              <a:buNone/>
            </a:pPr>
            <a:r>
              <a:rPr lang="uk-UA" sz="1600" dirty="0"/>
              <a:t>Очоливши по смерті Сталіна КПРС, а згодом й уряд СРСР, сміливістю господарсько-політичних </a:t>
            </a:r>
            <a:r>
              <a:rPr lang="uk-UA" sz="1600" dirty="0" smtClean="0"/>
              <a:t>перебудов, </a:t>
            </a:r>
            <a:r>
              <a:rPr lang="uk-UA" sz="1600" dirty="0"/>
              <a:t>Хрущов виявив себе як найяскравіша індивідуальність, єдина серед спадкоємців Сталіна. На </a:t>
            </a:r>
            <a:r>
              <a:rPr lang="fr-FR" sz="1600" dirty="0"/>
              <a:t>XX </a:t>
            </a:r>
            <a:r>
              <a:rPr lang="uk-UA" sz="1600" dirty="0"/>
              <a:t>з'їзді КПРС (лютий 1956) він виступив з доповіддю «Про культ особи та його наслідки», розпочавши цим боротьбу проти культу особи Сталіна. М. Хрущов вжив рішучих заходів до забезпечення країни продуктами харчування, розпочавши аграрну </a:t>
            </a:r>
            <a:r>
              <a:rPr lang="uk-UA" sz="1600" dirty="0" smtClean="0"/>
              <a:t>реформу: </a:t>
            </a:r>
            <a:r>
              <a:rPr lang="uk-UA" sz="1600" dirty="0"/>
              <a:t>були встановлені підвищені, більш </a:t>
            </a:r>
            <a:r>
              <a:rPr lang="uk-UA" sz="1600" dirty="0" err="1"/>
              <a:t>обгрунтовані</a:t>
            </a:r>
            <a:r>
              <a:rPr lang="uk-UA" sz="1600" dirty="0"/>
              <a:t>, ніж раніше, закупівельні ціни на сільгосппродукцію; для вирішення зернової проблеми ініційоване освоєння цілинних земель (від 1954 року); більш ніж 120 000 спеціалістів сільського господарства були переведені із управлінського апарату на роботу до села; була розпочата реорганізація МТС, здійснений продаж техніки колгоспам; були списані борги колгоспів минулих років; був скасований податок на особисте господарство; почалося призначення пенсій колгоспникам; було дозволено видавати паспорти сільським жителям. Була здійснена перебудова управління промисловістю і сільським господарством: утворення раднаргоспів, промислових районів, поділ обкомів КПРС на сільські й міські тощо.</a:t>
            </a:r>
          </a:p>
          <a:p>
            <a:pPr marL="0" indent="0">
              <a:buNone/>
            </a:pPr>
            <a:r>
              <a:rPr lang="uk-UA" sz="1600" dirty="0" smtClean="0"/>
              <a:t>Однак</a:t>
            </a:r>
            <a:r>
              <a:rPr lang="uk-UA" sz="1600" dirty="0"/>
              <a:t>, ці його заходи або не мали успіху (наприклад, примусові посіви кукурудзи в районах, де не було сприятливих для цієї культури умов, перебудова партійних організацій за виробничим принципом), або ж вони не були доведені до кінця: ініціювавши розвінчання «культу особи», сам же і повернувся до політики </a:t>
            </a:r>
            <a:r>
              <a:rPr lang="uk-UA" sz="1600" dirty="0" err="1"/>
              <a:t>ресталінізації</a:t>
            </a:r>
            <a:r>
              <a:rPr lang="uk-UA" sz="1600" dirty="0"/>
              <a:t>; допустивши деяку свободу думки, з кінця 1962 розпочав переслідування т. </a:t>
            </a:r>
            <a:r>
              <a:rPr lang="uk-UA" sz="1600" dirty="0" err="1"/>
              <a:t>зв</a:t>
            </a:r>
            <a:r>
              <a:rPr lang="uk-UA" sz="1600" dirty="0"/>
              <a:t>. «абстракціонізму» й «модернізму» в літературі та мистецтві; початковими заходами десталінізації сприяв деякому поширенню прав національних республік, але згодом їх </a:t>
            </a:r>
            <a:r>
              <a:rPr lang="uk-UA" sz="1600" dirty="0" err="1"/>
              <a:t>унедійснив</a:t>
            </a:r>
            <a:r>
              <a:rPr lang="uk-UA" sz="1600" dirty="0"/>
              <a:t> посиленням боротьби проти націоналізму в цих республіках. Особливо важкий своїми наслідками, зокрема в Україні, хрущовський закон «Про зміцнення зв'язку школи з життям» (1958), за яким запроваджено посилену русифікацію не лише освіти, а й усього культурного життя.</a:t>
            </a:r>
          </a:p>
          <a:p>
            <a:pPr marL="0" indent="0">
              <a:buNone/>
            </a:pPr>
            <a:endParaRPr lang="uk-UA" sz="1600" dirty="0"/>
          </a:p>
        </p:txBody>
      </p:sp>
    </p:spTree>
    <p:extLst>
      <p:ext uri="{BB962C8B-B14F-4D97-AF65-F5344CB8AC3E}">
        <p14:creationId xmlns:p14="http://schemas.microsoft.com/office/powerpoint/2010/main" val="2156411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scene3d>
              <a:camera prst="orthographicFront"/>
              <a:lightRig rig="balanced" dir="t">
                <a:rot lat="0" lon="0" rev="2100000"/>
              </a:lightRig>
            </a:scene3d>
            <a:sp3d extrusionH="57150" prstMaterial="metal">
              <a:bevelT w="38100" h="25400"/>
              <a:contourClr>
                <a:schemeClr val="bg2"/>
              </a:contourClr>
            </a:sp3d>
          </a:bodyPr>
          <a:lstStyle/>
          <a:p>
            <a:pPr marL="0" indent="0">
              <a:buNone/>
            </a:pPr>
            <a:r>
              <a:rPr lang="ru-RU" sz="4000" b="1" dirty="0" err="1">
                <a:ln w="50800"/>
                <a:solidFill>
                  <a:schemeClr val="bg1">
                    <a:shade val="50000"/>
                  </a:schemeClr>
                </a:solidFill>
              </a:rPr>
              <a:t>Він</a:t>
            </a:r>
            <a:r>
              <a:rPr lang="ru-RU" sz="4000" b="1" dirty="0">
                <a:ln w="50800"/>
                <a:solidFill>
                  <a:schemeClr val="bg1">
                    <a:shade val="50000"/>
                  </a:schemeClr>
                </a:solidFill>
              </a:rPr>
              <a:t> </a:t>
            </a:r>
            <a:r>
              <a:rPr lang="ru-RU" sz="4000" b="1" dirty="0" err="1">
                <a:ln w="50800"/>
                <a:solidFill>
                  <a:schemeClr val="bg1">
                    <a:shade val="50000"/>
                  </a:schemeClr>
                </a:solidFill>
              </a:rPr>
              <a:t>випустив</a:t>
            </a:r>
            <a:r>
              <a:rPr lang="ru-RU" sz="4000" b="1" dirty="0">
                <a:ln w="50800"/>
                <a:solidFill>
                  <a:schemeClr val="bg1">
                    <a:shade val="50000"/>
                  </a:schemeClr>
                </a:solidFill>
              </a:rPr>
              <a:t> </a:t>
            </a:r>
            <a:r>
              <a:rPr lang="ru-RU" sz="4000" b="1" dirty="0" err="1">
                <a:ln w="50800"/>
                <a:solidFill>
                  <a:schemeClr val="bg1">
                    <a:shade val="50000"/>
                  </a:schemeClr>
                </a:solidFill>
              </a:rPr>
              <a:t>політичних</a:t>
            </a:r>
            <a:r>
              <a:rPr lang="ru-RU" sz="4000" b="1" dirty="0">
                <a:ln w="50800"/>
                <a:solidFill>
                  <a:schemeClr val="bg1">
                    <a:shade val="50000"/>
                  </a:schemeClr>
                </a:solidFill>
              </a:rPr>
              <a:t> </a:t>
            </a:r>
            <a:r>
              <a:rPr lang="ru-RU" sz="4000" b="1" dirty="0" err="1">
                <a:ln w="50800"/>
                <a:solidFill>
                  <a:schemeClr val="bg1">
                    <a:shade val="50000"/>
                  </a:schemeClr>
                </a:solidFill>
              </a:rPr>
              <a:t>зеків</a:t>
            </a:r>
            <a:r>
              <a:rPr lang="ru-RU" sz="4000" b="1" dirty="0">
                <a:ln w="50800"/>
                <a:solidFill>
                  <a:schemeClr val="bg1">
                    <a:shade val="50000"/>
                  </a:schemeClr>
                </a:solidFill>
              </a:rPr>
              <a:t>, але посадив </a:t>
            </a:r>
            <a:r>
              <a:rPr lang="ru-RU" sz="4000" b="1" dirty="0" err="1">
                <a:ln w="50800"/>
                <a:solidFill>
                  <a:schemeClr val="bg1">
                    <a:shade val="50000"/>
                  </a:schemeClr>
                </a:solidFill>
              </a:rPr>
              <a:t>кукурудзу</a:t>
            </a:r>
            <a:r>
              <a:rPr lang="ru-RU" sz="4000" b="1" dirty="0">
                <a:ln w="50800"/>
                <a:solidFill>
                  <a:schemeClr val="bg1">
                    <a:shade val="50000"/>
                  </a:schemeClr>
                </a:solidFill>
              </a:rPr>
              <a:t>... </a:t>
            </a:r>
          </a:p>
          <a:p>
            <a:pPr marL="0" indent="0">
              <a:buNone/>
            </a:pPr>
            <a:endParaRPr lang="ru-RU" b="1" dirty="0" smtClean="0"/>
          </a:p>
          <a:p>
            <a:pPr marL="0" indent="0">
              <a:buNone/>
            </a:pPr>
            <a:endParaRPr lang="ru-RU" b="1" dirty="0"/>
          </a:p>
          <a:p>
            <a:pPr marL="0" indent="0">
              <a:buNone/>
            </a:pPr>
            <a:endParaRPr lang="ru-RU" b="1" dirty="0" smtClean="0"/>
          </a:p>
          <a:p>
            <a:pPr marL="0" indent="0">
              <a:buNone/>
            </a:pPr>
            <a:r>
              <a:rPr lang="ru-RU" b="1" dirty="0" smtClean="0"/>
              <a:t>…так </a:t>
            </a:r>
            <a:r>
              <a:rPr lang="ru-RU" b="1" dirty="0" err="1"/>
              <a:t>жартували</a:t>
            </a:r>
            <a:r>
              <a:rPr lang="ru-RU" b="1" dirty="0"/>
              <a:t> про </a:t>
            </a:r>
            <a:r>
              <a:rPr lang="ru-RU" b="1" dirty="0" err="1"/>
              <a:t>Микиту</a:t>
            </a:r>
            <a:r>
              <a:rPr lang="ru-RU" b="1" dirty="0"/>
              <a:t> </a:t>
            </a:r>
            <a:r>
              <a:rPr lang="ru-RU" b="1" dirty="0" err="1"/>
              <a:t>Хрущова</a:t>
            </a:r>
            <a:r>
              <a:rPr lang="ru-RU" b="1" dirty="0"/>
              <a:t>.</a:t>
            </a:r>
            <a:endParaRPr lang="uk-UA" b="1" dirty="0">
              <a:ln w="50800"/>
              <a:solidFill>
                <a:schemeClr val="bg1">
                  <a:shade val="50000"/>
                </a:schemeClr>
              </a:solidFill>
            </a:endParaRPr>
          </a:p>
        </p:txBody>
      </p:sp>
    </p:spTree>
    <p:extLst>
      <p:ext uri="{BB962C8B-B14F-4D97-AF65-F5344CB8AC3E}">
        <p14:creationId xmlns:p14="http://schemas.microsoft.com/office/powerpoint/2010/main" val="2186519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60648"/>
            <a:ext cx="8496944" cy="6264696"/>
          </a:xfrm>
        </p:spPr>
        <p:txBody>
          <a:bodyPr>
            <a:normAutofit fontScale="70000" lnSpcReduction="20000"/>
          </a:bodyPr>
          <a:lstStyle/>
          <a:p>
            <a:pPr marL="0" indent="0">
              <a:buNone/>
            </a:pPr>
            <a:r>
              <a:rPr lang="ru-RU" dirty="0"/>
              <a:t>До </a:t>
            </a:r>
            <a:r>
              <a:rPr lang="ru-RU" dirty="0" err="1"/>
              <a:t>плюсів</a:t>
            </a:r>
            <a:r>
              <a:rPr lang="ru-RU" dirty="0"/>
              <a:t> </a:t>
            </a:r>
            <a:r>
              <a:rPr lang="ru-RU" dirty="0" err="1"/>
              <a:t>правління</a:t>
            </a:r>
            <a:r>
              <a:rPr lang="ru-RU" dirty="0"/>
              <a:t> </a:t>
            </a:r>
            <a:r>
              <a:rPr lang="ru-RU" dirty="0" err="1"/>
              <a:t>Микити</a:t>
            </a:r>
            <a:r>
              <a:rPr lang="ru-RU" dirty="0"/>
              <a:t> </a:t>
            </a:r>
            <a:r>
              <a:rPr lang="ru-RU" dirty="0" err="1"/>
              <a:t>Хрущова</a:t>
            </a:r>
            <a:r>
              <a:rPr lang="ru-RU" dirty="0"/>
              <a:t> </a:t>
            </a:r>
            <a:r>
              <a:rPr lang="ru-RU" dirty="0" err="1"/>
              <a:t>можна</a:t>
            </a:r>
            <a:r>
              <a:rPr lang="ru-RU" dirty="0"/>
              <a:t> </a:t>
            </a:r>
            <a:r>
              <a:rPr lang="ru-RU" dirty="0" err="1"/>
              <a:t>віднести</a:t>
            </a:r>
            <a:r>
              <a:rPr lang="ru-RU" dirty="0"/>
              <a:t> </a:t>
            </a:r>
            <a:r>
              <a:rPr lang="ru-RU" dirty="0" err="1"/>
              <a:t>намагання</a:t>
            </a:r>
            <a:r>
              <a:rPr lang="ru-RU" dirty="0"/>
              <a:t> </a:t>
            </a:r>
            <a:r>
              <a:rPr lang="ru-RU" dirty="0" err="1"/>
              <a:t>зрозуміти</a:t>
            </a:r>
            <a:r>
              <a:rPr lang="ru-RU" dirty="0"/>
              <a:t> </a:t>
            </a:r>
            <a:r>
              <a:rPr lang="ru-RU" dirty="0" err="1"/>
              <a:t>західний</a:t>
            </a:r>
            <a:r>
              <a:rPr lang="ru-RU" dirty="0"/>
              <a:t> </a:t>
            </a:r>
            <a:r>
              <a:rPr lang="ru-RU" dirty="0" err="1"/>
              <a:t>світ</a:t>
            </a:r>
            <a:r>
              <a:rPr lang="ru-RU" dirty="0"/>
              <a:t>, </a:t>
            </a:r>
            <a:r>
              <a:rPr lang="ru-RU" dirty="0" err="1"/>
              <a:t>відома</a:t>
            </a:r>
            <a:r>
              <a:rPr lang="ru-RU" dirty="0"/>
              <a:t> </a:t>
            </a:r>
            <a:r>
              <a:rPr lang="ru-RU" dirty="0" err="1"/>
              <a:t>поїздка</a:t>
            </a:r>
            <a:r>
              <a:rPr lang="ru-RU" dirty="0"/>
              <a:t> до Америки (там </a:t>
            </a:r>
            <a:r>
              <a:rPr lang="ru-RU" dirty="0" err="1"/>
              <a:t>пристрасно</a:t>
            </a:r>
            <a:r>
              <a:rPr lang="ru-RU" dirty="0"/>
              <a:t> доводив, </a:t>
            </a:r>
            <a:r>
              <a:rPr lang="ru-RU" dirty="0" err="1"/>
              <a:t>що</a:t>
            </a:r>
            <a:r>
              <a:rPr lang="ru-RU" dirty="0"/>
              <a:t> </a:t>
            </a:r>
            <a:r>
              <a:rPr lang="ru-RU" dirty="0" err="1"/>
              <a:t>капіталізм</a:t>
            </a:r>
            <a:r>
              <a:rPr lang="ru-RU" dirty="0"/>
              <a:t> </a:t>
            </a:r>
            <a:r>
              <a:rPr lang="ru-RU" dirty="0" err="1"/>
              <a:t>програє</a:t>
            </a:r>
            <a:r>
              <a:rPr lang="ru-RU" dirty="0"/>
              <a:t> </a:t>
            </a:r>
            <a:r>
              <a:rPr lang="ru-RU" dirty="0" err="1"/>
              <a:t>соціалізмові</a:t>
            </a:r>
            <a:r>
              <a:rPr lang="ru-RU" dirty="0"/>
              <a:t>). До </a:t>
            </a:r>
            <a:r>
              <a:rPr lang="ru-RU" dirty="0" err="1"/>
              <a:t>плюсів</a:t>
            </a:r>
            <a:r>
              <a:rPr lang="ru-RU" dirty="0"/>
              <a:t> треба </a:t>
            </a:r>
            <a:r>
              <a:rPr lang="ru-RU" dirty="0" err="1"/>
              <a:t>віднести</a:t>
            </a:r>
            <a:r>
              <a:rPr lang="ru-RU" dirty="0"/>
              <a:t> і </a:t>
            </a:r>
            <a:r>
              <a:rPr lang="ru-RU" dirty="0" err="1"/>
              <a:t>скорочення</a:t>
            </a:r>
            <a:r>
              <a:rPr lang="ru-RU" dirty="0"/>
              <a:t> </a:t>
            </a:r>
            <a:r>
              <a:rPr lang="ru-RU" dirty="0" err="1"/>
              <a:t>армії</a:t>
            </a:r>
            <a:r>
              <a:rPr lang="ru-RU" dirty="0"/>
              <a:t> на 1 </a:t>
            </a:r>
            <a:r>
              <a:rPr lang="ru-RU" dirty="0" err="1"/>
              <a:t>мільйон</a:t>
            </a:r>
            <a:r>
              <a:rPr lang="ru-RU" dirty="0"/>
              <a:t> 200 </a:t>
            </a:r>
            <a:r>
              <a:rPr lang="ru-RU" dirty="0" err="1"/>
              <a:t>тисяч</a:t>
            </a:r>
            <a:r>
              <a:rPr lang="ru-RU" dirty="0"/>
              <a:t> </a:t>
            </a:r>
            <a:r>
              <a:rPr lang="ru-RU" dirty="0" err="1"/>
              <a:t>осіб</a:t>
            </a:r>
            <a:r>
              <a:rPr lang="ru-RU" dirty="0"/>
              <a:t>. За </a:t>
            </a:r>
            <a:r>
              <a:rPr lang="ru-RU" dirty="0" err="1"/>
              <a:t>це</a:t>
            </a:r>
            <a:r>
              <a:rPr lang="ru-RU" dirty="0"/>
              <a:t> </a:t>
            </a:r>
            <a:r>
              <a:rPr lang="ru-RU" dirty="0" err="1"/>
              <a:t>військові</a:t>
            </a:r>
            <a:r>
              <a:rPr lang="ru-RU" dirty="0"/>
              <a:t> </a:t>
            </a:r>
            <a:r>
              <a:rPr lang="ru-RU" dirty="0" err="1"/>
              <a:t>Хрущова</a:t>
            </a:r>
            <a:r>
              <a:rPr lang="ru-RU" dirty="0"/>
              <a:t> </a:t>
            </a:r>
            <a:r>
              <a:rPr lang="ru-RU" dirty="0" err="1"/>
              <a:t>ненавиділи</a:t>
            </a:r>
            <a:r>
              <a:rPr lang="ru-RU" dirty="0"/>
              <a:t>. При </a:t>
            </a:r>
            <a:r>
              <a:rPr lang="ru-RU" dirty="0" err="1"/>
              <a:t>Хрущові</a:t>
            </a:r>
            <a:r>
              <a:rPr lang="ru-RU" dirty="0"/>
              <a:t> селянам почали </a:t>
            </a:r>
            <a:r>
              <a:rPr lang="ru-RU" dirty="0" err="1"/>
              <a:t>видавати</a:t>
            </a:r>
            <a:r>
              <a:rPr lang="ru-RU" dirty="0"/>
              <a:t> </a:t>
            </a:r>
            <a:r>
              <a:rPr lang="ru-RU" dirty="0" err="1"/>
              <a:t>паспорти</a:t>
            </a:r>
            <a:r>
              <a:rPr lang="ru-RU" dirty="0"/>
              <a:t> і </a:t>
            </a:r>
            <a:r>
              <a:rPr lang="ru-RU" dirty="0" err="1"/>
              <a:t>призначили</a:t>
            </a:r>
            <a:r>
              <a:rPr lang="ru-RU" dirty="0"/>
              <a:t> </a:t>
            </a:r>
            <a:r>
              <a:rPr lang="ru-RU" dirty="0" err="1"/>
              <a:t>хоч</a:t>
            </a:r>
            <a:r>
              <a:rPr lang="ru-RU" dirty="0"/>
              <a:t> </a:t>
            </a:r>
            <a:r>
              <a:rPr lang="ru-RU" dirty="0" err="1"/>
              <a:t>якусь</a:t>
            </a:r>
            <a:r>
              <a:rPr lang="ru-RU" dirty="0"/>
              <a:t> </a:t>
            </a:r>
            <a:r>
              <a:rPr lang="ru-RU" dirty="0" err="1"/>
              <a:t>пенсію</a:t>
            </a:r>
            <a:r>
              <a:rPr lang="ru-RU" dirty="0"/>
              <a:t> </a:t>
            </a:r>
            <a:r>
              <a:rPr lang="ru-RU" dirty="0" err="1"/>
              <a:t>колгоспникам</a:t>
            </a:r>
            <a:r>
              <a:rPr lang="ru-RU" dirty="0"/>
              <a:t>. 12 </a:t>
            </a:r>
            <a:r>
              <a:rPr lang="ru-RU" dirty="0" err="1"/>
              <a:t>рублів</a:t>
            </a:r>
            <a:r>
              <a:rPr lang="ru-RU" dirty="0"/>
              <a:t>...</a:t>
            </a:r>
            <a:br>
              <a:rPr lang="ru-RU" dirty="0"/>
            </a:br>
            <a:r>
              <a:rPr lang="ru-RU" dirty="0"/>
              <a:t/>
            </a:r>
            <a:br>
              <a:rPr lang="ru-RU" dirty="0"/>
            </a:br>
            <a:r>
              <a:rPr lang="ru-RU" dirty="0"/>
              <a:t>І </a:t>
            </a:r>
            <a:r>
              <a:rPr lang="ru-RU" dirty="0" err="1"/>
              <a:t>досі</a:t>
            </a:r>
            <a:r>
              <a:rPr lang="ru-RU" dirty="0"/>
              <a:t> </a:t>
            </a:r>
            <a:r>
              <a:rPr lang="ru-RU" dirty="0" err="1"/>
              <a:t>живе</a:t>
            </a:r>
            <a:r>
              <a:rPr lang="ru-RU" dirty="0"/>
              <a:t> слово “</a:t>
            </a:r>
            <a:r>
              <a:rPr lang="ru-RU" dirty="0" err="1"/>
              <a:t>хрущоби</a:t>
            </a:r>
            <a:r>
              <a:rPr lang="ru-RU" dirty="0"/>
              <a:t>” - </a:t>
            </a:r>
            <a:r>
              <a:rPr lang="ru-RU" dirty="0" err="1"/>
              <a:t>від</a:t>
            </a:r>
            <a:r>
              <a:rPr lang="ru-RU" dirty="0"/>
              <a:t> слова “</a:t>
            </a:r>
            <a:r>
              <a:rPr lang="ru-RU" dirty="0" err="1"/>
              <a:t>хрущовки</a:t>
            </a:r>
            <a:r>
              <a:rPr lang="ru-RU" dirty="0"/>
              <a:t>”. </a:t>
            </a:r>
            <a:r>
              <a:rPr lang="ru-RU" dirty="0" err="1"/>
              <a:t>Йдеться</a:t>
            </a:r>
            <a:r>
              <a:rPr lang="ru-RU" dirty="0"/>
              <a:t> про </a:t>
            </a:r>
            <a:r>
              <a:rPr lang="ru-RU" dirty="0" err="1"/>
              <a:t>маленькі</a:t>
            </a:r>
            <a:r>
              <a:rPr lang="ru-RU" dirty="0"/>
              <a:t> квартирки з </a:t>
            </a:r>
            <a:r>
              <a:rPr lang="ru-RU" dirty="0" err="1"/>
              <a:t>низькими</a:t>
            </a:r>
            <a:r>
              <a:rPr lang="ru-RU" dirty="0"/>
              <a:t> </a:t>
            </a:r>
            <a:r>
              <a:rPr lang="ru-RU" dirty="0" err="1"/>
              <a:t>стелями</a:t>
            </a:r>
            <a:r>
              <a:rPr lang="ru-RU" dirty="0"/>
              <a:t>, </a:t>
            </a:r>
            <a:r>
              <a:rPr lang="ru-RU" dirty="0" err="1"/>
              <a:t>спільними</a:t>
            </a:r>
            <a:r>
              <a:rPr lang="ru-RU" dirty="0"/>
              <a:t> туалетом і ванною... Але, </a:t>
            </a:r>
            <a:r>
              <a:rPr lang="ru-RU" dirty="0" err="1"/>
              <a:t>починаючи</a:t>
            </a:r>
            <a:r>
              <a:rPr lang="ru-RU" dirty="0"/>
              <a:t> </a:t>
            </a:r>
            <a:r>
              <a:rPr lang="ru-RU" dirty="0" err="1"/>
              <a:t>від</a:t>
            </a:r>
            <a:r>
              <a:rPr lang="ru-RU" dirty="0"/>
              <a:t> 1959-го до 1985 року, </a:t>
            </a:r>
            <a:r>
              <a:rPr lang="ru-RU" dirty="0" err="1"/>
              <a:t>сотні</a:t>
            </a:r>
            <a:r>
              <a:rPr lang="ru-RU" dirty="0"/>
              <a:t> </a:t>
            </a:r>
            <a:r>
              <a:rPr lang="ru-RU" dirty="0" err="1"/>
              <a:t>тисяч</a:t>
            </a:r>
            <a:r>
              <a:rPr lang="ru-RU" dirty="0"/>
              <a:t> </a:t>
            </a:r>
            <a:r>
              <a:rPr lang="ru-RU" dirty="0" err="1"/>
              <a:t>сімей</a:t>
            </a:r>
            <a:r>
              <a:rPr lang="ru-RU" dirty="0"/>
              <a:t> </a:t>
            </a:r>
            <a:r>
              <a:rPr lang="ru-RU" dirty="0" err="1"/>
              <a:t>переселилися</a:t>
            </a:r>
            <a:r>
              <a:rPr lang="ru-RU" dirty="0"/>
              <a:t> з </a:t>
            </a:r>
            <a:r>
              <a:rPr lang="ru-RU" dirty="0" err="1"/>
              <a:t>принизливих</a:t>
            </a:r>
            <a:r>
              <a:rPr lang="ru-RU" dirty="0"/>
              <a:t> </a:t>
            </a:r>
            <a:r>
              <a:rPr lang="ru-RU" dirty="0" err="1"/>
              <a:t>комуналок</a:t>
            </a:r>
            <a:r>
              <a:rPr lang="ru-RU" dirty="0"/>
              <a:t> до </a:t>
            </a:r>
            <a:r>
              <a:rPr lang="ru-RU" dirty="0" err="1"/>
              <a:t>окремих</a:t>
            </a:r>
            <a:r>
              <a:rPr lang="ru-RU" dirty="0"/>
              <a:t> квартир...</a:t>
            </a:r>
            <a:br>
              <a:rPr lang="ru-RU" dirty="0"/>
            </a:br>
            <a:r>
              <a:rPr lang="ru-RU" dirty="0"/>
              <a:t/>
            </a:r>
            <a:br>
              <a:rPr lang="ru-RU" dirty="0"/>
            </a:br>
            <a:r>
              <a:rPr lang="ru-RU" dirty="0" err="1"/>
              <a:t>Хрущов</a:t>
            </a:r>
            <a:r>
              <a:rPr lang="ru-RU" dirty="0"/>
              <a:t> </a:t>
            </a:r>
            <a:r>
              <a:rPr lang="ru-RU" dirty="0" err="1"/>
              <a:t>зрозумів</a:t>
            </a:r>
            <a:r>
              <a:rPr lang="ru-RU" dirty="0"/>
              <a:t>, до </a:t>
            </a:r>
            <a:r>
              <a:rPr lang="ru-RU" dirty="0" err="1"/>
              <a:t>чого</a:t>
            </a:r>
            <a:r>
              <a:rPr lang="ru-RU" dirty="0"/>
              <a:t> </a:t>
            </a:r>
            <a:r>
              <a:rPr lang="ru-RU" dirty="0" err="1"/>
              <a:t>може</a:t>
            </a:r>
            <a:r>
              <a:rPr lang="ru-RU" dirty="0"/>
              <a:t> </a:t>
            </a:r>
            <a:r>
              <a:rPr lang="ru-RU" dirty="0" err="1"/>
              <a:t>призвести</a:t>
            </a:r>
            <a:r>
              <a:rPr lang="ru-RU" dirty="0"/>
              <a:t> </a:t>
            </a:r>
            <a:r>
              <a:rPr lang="ru-RU" dirty="0" err="1"/>
              <a:t>демократизація</a:t>
            </a:r>
            <a:r>
              <a:rPr lang="ru-RU" dirty="0"/>
              <a:t> </a:t>
            </a:r>
            <a:r>
              <a:rPr lang="ru-RU" dirty="0" err="1"/>
              <a:t>суспільства</a:t>
            </a:r>
            <a:r>
              <a:rPr lang="ru-RU" dirty="0"/>
              <a:t>. Заморозки </a:t>
            </a:r>
            <a:r>
              <a:rPr lang="ru-RU" dirty="0" err="1"/>
              <a:t>відлічують</a:t>
            </a:r>
            <a:r>
              <a:rPr lang="ru-RU" dirty="0"/>
              <a:t> </a:t>
            </a:r>
            <a:r>
              <a:rPr lang="ru-RU" dirty="0" err="1"/>
              <a:t>від</a:t>
            </a:r>
            <a:r>
              <a:rPr lang="ru-RU" dirty="0"/>
              <a:t> 1961 року. </a:t>
            </a:r>
            <a:r>
              <a:rPr lang="ru-RU" dirty="0" err="1"/>
              <a:t>Тоді</a:t>
            </a:r>
            <a:r>
              <a:rPr lang="ru-RU" dirty="0"/>
              <a:t> на </a:t>
            </a:r>
            <a:r>
              <a:rPr lang="ru-RU" dirty="0" err="1"/>
              <a:t>квартирі</a:t>
            </a:r>
            <a:r>
              <a:rPr lang="ru-RU" dirty="0"/>
              <a:t> </a:t>
            </a:r>
            <a:r>
              <a:rPr lang="ru-RU" dirty="0" err="1"/>
              <a:t>письменника</a:t>
            </a:r>
            <a:r>
              <a:rPr lang="ru-RU" dirty="0"/>
              <a:t>-фронтовика Василя </a:t>
            </a:r>
            <a:r>
              <a:rPr lang="ru-RU" dirty="0" err="1"/>
              <a:t>Гросмана</a:t>
            </a:r>
            <a:r>
              <a:rPr lang="ru-RU" dirty="0"/>
              <a:t> провели </a:t>
            </a:r>
            <a:r>
              <a:rPr lang="ru-RU" dirty="0" err="1"/>
              <a:t>обшук</a:t>
            </a:r>
            <a:r>
              <a:rPr lang="ru-RU" dirty="0"/>
              <a:t>, </a:t>
            </a:r>
            <a:r>
              <a:rPr lang="ru-RU" dirty="0" err="1"/>
              <a:t>щоб</a:t>
            </a:r>
            <a:r>
              <a:rPr lang="ru-RU" dirty="0"/>
              <a:t> </a:t>
            </a:r>
            <a:r>
              <a:rPr lang="ru-RU" dirty="0" err="1"/>
              <a:t>вилучити</a:t>
            </a:r>
            <a:r>
              <a:rPr lang="ru-RU" dirty="0"/>
              <a:t> </a:t>
            </a:r>
            <a:r>
              <a:rPr lang="ru-RU" dirty="0" err="1"/>
              <a:t>рукопис</a:t>
            </a:r>
            <a:r>
              <a:rPr lang="ru-RU" dirty="0"/>
              <a:t> книги “</a:t>
            </a:r>
            <a:r>
              <a:rPr lang="ru-RU" dirty="0" err="1"/>
              <a:t>Життя</a:t>
            </a:r>
            <a:r>
              <a:rPr lang="ru-RU" dirty="0"/>
              <a:t> і </a:t>
            </a:r>
            <a:r>
              <a:rPr lang="ru-RU" dirty="0" err="1"/>
              <a:t>долі</a:t>
            </a:r>
            <a:r>
              <a:rPr lang="ru-RU" dirty="0"/>
              <a:t>”. </a:t>
            </a:r>
            <a:r>
              <a:rPr lang="ru-RU" dirty="0" err="1"/>
              <a:t>Цього</a:t>
            </a:r>
            <a:r>
              <a:rPr lang="ru-RU" dirty="0"/>
              <a:t> ж року артист балету </a:t>
            </a:r>
            <a:r>
              <a:rPr lang="ru-RU" dirty="0" err="1"/>
              <a:t>Нурієв</a:t>
            </a:r>
            <a:r>
              <a:rPr lang="ru-RU" dirty="0"/>
              <a:t> </a:t>
            </a:r>
            <a:r>
              <a:rPr lang="ru-RU" dirty="0" err="1"/>
              <a:t>втік</a:t>
            </a:r>
            <a:r>
              <a:rPr lang="ru-RU" dirty="0"/>
              <a:t> з </a:t>
            </a:r>
            <a:r>
              <a:rPr lang="ru-RU" dirty="0" err="1"/>
              <a:t>Радянського</a:t>
            </a:r>
            <a:r>
              <a:rPr lang="ru-RU" dirty="0"/>
              <a:t> Союзу. А перед </a:t>
            </a:r>
            <a:r>
              <a:rPr lang="ru-RU" dirty="0" err="1"/>
              <a:t>тим</a:t>
            </a:r>
            <a:r>
              <a:rPr lang="ru-RU" dirty="0"/>
              <a:t> </a:t>
            </a:r>
            <a:r>
              <a:rPr lang="ru-RU" dirty="0" err="1"/>
              <a:t>було</a:t>
            </a:r>
            <a:r>
              <a:rPr lang="ru-RU" dirty="0"/>
              <a:t> </a:t>
            </a:r>
            <a:r>
              <a:rPr lang="ru-RU" dirty="0" err="1"/>
              <a:t>придушення</a:t>
            </a:r>
            <a:r>
              <a:rPr lang="ru-RU" dirty="0"/>
              <a:t> </a:t>
            </a:r>
            <a:r>
              <a:rPr lang="ru-RU" dirty="0" err="1"/>
              <a:t>Угорського</a:t>
            </a:r>
            <a:r>
              <a:rPr lang="ru-RU" dirty="0"/>
              <a:t> </a:t>
            </a:r>
            <a:r>
              <a:rPr lang="ru-RU" dirty="0" err="1"/>
              <a:t>повстання</a:t>
            </a:r>
            <a:r>
              <a:rPr lang="ru-RU" dirty="0"/>
              <a:t> 1956 року (2662 особи вбито), </a:t>
            </a:r>
            <a:r>
              <a:rPr lang="ru-RU" dirty="0" err="1"/>
              <a:t>антикомуністичних</a:t>
            </a:r>
            <a:r>
              <a:rPr lang="ru-RU" dirty="0"/>
              <a:t> </a:t>
            </a:r>
            <a:r>
              <a:rPr lang="ru-RU" dirty="0" err="1"/>
              <a:t>заворушень</a:t>
            </a:r>
            <a:r>
              <a:rPr lang="ru-RU" dirty="0"/>
              <a:t> у </a:t>
            </a:r>
            <a:r>
              <a:rPr lang="ru-RU" dirty="0" err="1"/>
              <a:t>Польщі</a:t>
            </a:r>
            <a:r>
              <a:rPr lang="ru-RU" dirty="0"/>
              <a:t> і НДР... За </a:t>
            </a:r>
            <a:r>
              <a:rPr lang="ru-RU" dirty="0" err="1"/>
              <a:t>його</a:t>
            </a:r>
            <a:r>
              <a:rPr lang="ru-RU" dirty="0"/>
              <a:t> </a:t>
            </a:r>
            <a:r>
              <a:rPr lang="ru-RU" dirty="0" err="1"/>
              <a:t>правління</a:t>
            </a:r>
            <a:r>
              <a:rPr lang="ru-RU" dirty="0"/>
              <a:t> 1961 року </a:t>
            </a:r>
            <a:r>
              <a:rPr lang="ru-RU" dirty="0" err="1"/>
              <a:t>звели</a:t>
            </a:r>
            <a:r>
              <a:rPr lang="ru-RU" dirty="0"/>
              <a:t> </a:t>
            </a:r>
            <a:r>
              <a:rPr lang="ru-RU" dirty="0" err="1"/>
              <a:t>Берлінський</a:t>
            </a:r>
            <a:r>
              <a:rPr lang="ru-RU" dirty="0"/>
              <a:t> </a:t>
            </a:r>
            <a:r>
              <a:rPr lang="ru-RU" dirty="0" err="1"/>
              <a:t>мур</a:t>
            </a:r>
            <a:r>
              <a:rPr lang="ru-RU" dirty="0"/>
              <a:t>.</a:t>
            </a:r>
            <a:br>
              <a:rPr lang="ru-RU" dirty="0"/>
            </a:br>
            <a:r>
              <a:rPr lang="ru-RU" dirty="0"/>
              <a:t/>
            </a:r>
            <a:br>
              <a:rPr lang="ru-RU" dirty="0"/>
            </a:br>
            <a:r>
              <a:rPr lang="ru-RU" dirty="0"/>
              <a:t>Але </a:t>
            </a:r>
            <a:r>
              <a:rPr lang="ru-RU" dirty="0" err="1"/>
              <a:t>найбільша</a:t>
            </a:r>
            <a:r>
              <a:rPr lang="ru-RU" dirty="0"/>
              <a:t> </a:t>
            </a:r>
            <a:r>
              <a:rPr lang="ru-RU" dirty="0" err="1"/>
              <a:t>чорна</a:t>
            </a:r>
            <a:r>
              <a:rPr lang="ru-RU" dirty="0"/>
              <a:t> </a:t>
            </a:r>
            <a:r>
              <a:rPr lang="ru-RU" dirty="0" err="1"/>
              <a:t>пляма</a:t>
            </a:r>
            <a:r>
              <a:rPr lang="ru-RU" dirty="0"/>
              <a:t> на </a:t>
            </a:r>
            <a:r>
              <a:rPr lang="ru-RU" dirty="0" err="1"/>
              <a:t>політичному</a:t>
            </a:r>
            <a:r>
              <a:rPr lang="ru-RU" dirty="0"/>
              <a:t> </a:t>
            </a:r>
            <a:r>
              <a:rPr lang="ru-RU" dirty="0" err="1"/>
              <a:t>портреті</a:t>
            </a:r>
            <a:r>
              <a:rPr lang="ru-RU" dirty="0"/>
              <a:t> </a:t>
            </a:r>
            <a:r>
              <a:rPr lang="ru-RU" dirty="0" err="1"/>
              <a:t>Хрущова</a:t>
            </a:r>
            <a:r>
              <a:rPr lang="ru-RU" dirty="0"/>
              <a:t> – </a:t>
            </a:r>
            <a:r>
              <a:rPr lang="ru-RU" dirty="0" err="1"/>
              <a:t>розстріл</a:t>
            </a:r>
            <a:r>
              <a:rPr lang="ru-RU" dirty="0"/>
              <a:t> </a:t>
            </a:r>
            <a:r>
              <a:rPr lang="ru-RU" dirty="0" err="1"/>
              <a:t>маніфестації</a:t>
            </a:r>
            <a:r>
              <a:rPr lang="ru-RU" dirty="0"/>
              <a:t> </a:t>
            </a:r>
            <a:r>
              <a:rPr lang="ru-RU" dirty="0" err="1"/>
              <a:t>робітників</a:t>
            </a:r>
            <a:r>
              <a:rPr lang="ru-RU" dirty="0"/>
              <a:t> </a:t>
            </a:r>
            <a:r>
              <a:rPr lang="ru-RU" dirty="0" err="1"/>
              <a:t>підприємств</a:t>
            </a:r>
            <a:r>
              <a:rPr lang="ru-RU" dirty="0"/>
              <a:t> </a:t>
            </a:r>
            <a:r>
              <a:rPr lang="ru-RU" dirty="0" err="1"/>
              <a:t>Новочеркаська</a:t>
            </a:r>
            <a:r>
              <a:rPr lang="ru-RU" dirty="0"/>
              <a:t> на початку </a:t>
            </a:r>
            <a:r>
              <a:rPr lang="ru-RU" dirty="0" err="1"/>
              <a:t>червня</a:t>
            </a:r>
            <a:r>
              <a:rPr lang="ru-RU" dirty="0"/>
              <a:t> 1962 року. </a:t>
            </a:r>
            <a:r>
              <a:rPr lang="ru-RU" dirty="0" err="1"/>
              <a:t>Робітники</a:t>
            </a:r>
            <a:r>
              <a:rPr lang="ru-RU" dirty="0"/>
              <a:t> </a:t>
            </a:r>
            <a:r>
              <a:rPr lang="ru-RU" dirty="0" err="1"/>
              <a:t>протестували</a:t>
            </a:r>
            <a:r>
              <a:rPr lang="ru-RU" dirty="0"/>
              <a:t> </a:t>
            </a:r>
            <a:r>
              <a:rPr lang="ru-RU" dirty="0" err="1"/>
              <a:t>проти</a:t>
            </a:r>
            <a:r>
              <a:rPr lang="ru-RU" dirty="0"/>
              <a:t> </a:t>
            </a:r>
            <a:r>
              <a:rPr lang="ru-RU" dirty="0" err="1"/>
              <a:t>підвищення</a:t>
            </a:r>
            <a:r>
              <a:rPr lang="ru-RU" dirty="0"/>
              <a:t> </a:t>
            </a:r>
            <a:r>
              <a:rPr lang="ru-RU" dirty="0" err="1"/>
              <a:t>цін</a:t>
            </a:r>
            <a:r>
              <a:rPr lang="ru-RU" dirty="0"/>
              <a:t> на </a:t>
            </a:r>
            <a:r>
              <a:rPr lang="ru-RU" dirty="0" err="1"/>
              <a:t>м’ясо</a:t>
            </a:r>
            <a:r>
              <a:rPr lang="ru-RU" dirty="0"/>
              <a:t> (на 30 </a:t>
            </a:r>
            <a:r>
              <a:rPr lang="ru-RU" dirty="0" err="1"/>
              <a:t>відсотків</a:t>
            </a:r>
            <a:r>
              <a:rPr lang="ru-RU" dirty="0"/>
              <a:t>) і </a:t>
            </a:r>
            <a:r>
              <a:rPr lang="ru-RU" dirty="0" err="1"/>
              <a:t>вершкове</a:t>
            </a:r>
            <a:r>
              <a:rPr lang="ru-RU" dirty="0"/>
              <a:t> масло (на 25 </a:t>
            </a:r>
            <a:r>
              <a:rPr lang="ru-RU" dirty="0" err="1"/>
              <a:t>відсотків</a:t>
            </a:r>
            <a:r>
              <a:rPr lang="ru-RU" dirty="0"/>
              <a:t>). </a:t>
            </a:r>
            <a:r>
              <a:rPr lang="ru-RU" dirty="0" err="1"/>
              <a:t>Щоправда</a:t>
            </a:r>
            <a:r>
              <a:rPr lang="ru-RU" dirty="0"/>
              <a:t>, </a:t>
            </a:r>
            <a:r>
              <a:rPr lang="ru-RU" dirty="0" err="1"/>
              <a:t>мирні</a:t>
            </a:r>
            <a:r>
              <a:rPr lang="ru-RU" dirty="0"/>
              <a:t> </a:t>
            </a:r>
            <a:r>
              <a:rPr lang="ru-RU" dirty="0" err="1"/>
              <a:t>мітинги</a:t>
            </a:r>
            <a:r>
              <a:rPr lang="ru-RU" dirty="0"/>
              <a:t> </a:t>
            </a:r>
            <a:r>
              <a:rPr lang="ru-RU" dirty="0" err="1"/>
              <a:t>супроводжувалися</a:t>
            </a:r>
            <a:r>
              <a:rPr lang="ru-RU" dirty="0"/>
              <a:t> і погромами. </a:t>
            </a:r>
            <a:r>
              <a:rPr lang="ru-RU" dirty="0" err="1"/>
              <a:t>Було</a:t>
            </a:r>
            <a:r>
              <a:rPr lang="ru-RU" dirty="0"/>
              <a:t> </a:t>
            </a:r>
            <a:r>
              <a:rPr lang="ru-RU" dirty="0" err="1"/>
              <a:t>перекрито</a:t>
            </a:r>
            <a:r>
              <a:rPr lang="ru-RU" dirty="0"/>
              <a:t> </a:t>
            </a:r>
            <a:r>
              <a:rPr lang="ru-RU" dirty="0" err="1"/>
              <a:t>рух</a:t>
            </a:r>
            <a:r>
              <a:rPr lang="ru-RU" dirty="0"/>
              <a:t> </a:t>
            </a:r>
            <a:r>
              <a:rPr lang="ru-RU" dirty="0" err="1"/>
              <a:t>поїздів</a:t>
            </a:r>
            <a:r>
              <a:rPr lang="ru-RU" dirty="0"/>
              <a:t>. На одному з </a:t>
            </a:r>
            <a:r>
              <a:rPr lang="ru-RU" dirty="0" err="1"/>
              <a:t>вагонів</a:t>
            </a:r>
            <a:r>
              <a:rPr lang="ru-RU" dirty="0"/>
              <a:t> </a:t>
            </a:r>
            <a:r>
              <a:rPr lang="ru-RU" dirty="0" err="1"/>
              <a:t>з’явився</a:t>
            </a:r>
            <a:r>
              <a:rPr lang="ru-RU" dirty="0"/>
              <a:t> </a:t>
            </a:r>
            <a:r>
              <a:rPr lang="ru-RU" dirty="0" err="1"/>
              <a:t>напис</a:t>
            </a:r>
            <a:r>
              <a:rPr lang="ru-RU" dirty="0"/>
              <a:t> “</a:t>
            </a:r>
            <a:r>
              <a:rPr lang="ru-RU" dirty="0" err="1"/>
              <a:t>Хрущова</a:t>
            </a:r>
            <a:r>
              <a:rPr lang="ru-RU" dirty="0"/>
              <a:t> - на </a:t>
            </a:r>
            <a:r>
              <a:rPr lang="ru-RU" dirty="0" err="1"/>
              <a:t>м’ясо</a:t>
            </a:r>
            <a:r>
              <a:rPr lang="ru-RU" dirty="0"/>
              <a:t>!”. </a:t>
            </a:r>
            <a:r>
              <a:rPr lang="ru-RU" dirty="0" err="1"/>
              <a:t>Проти</a:t>
            </a:r>
            <a:r>
              <a:rPr lang="ru-RU" dirty="0"/>
              <a:t> </a:t>
            </a:r>
            <a:r>
              <a:rPr lang="ru-RU" dirty="0" err="1"/>
              <a:t>робітників</a:t>
            </a:r>
            <a:r>
              <a:rPr lang="ru-RU" dirty="0"/>
              <a:t> кинули </a:t>
            </a:r>
            <a:r>
              <a:rPr lang="ru-RU" dirty="0" err="1"/>
              <a:t>армію</a:t>
            </a:r>
            <a:r>
              <a:rPr lang="ru-RU" dirty="0"/>
              <a:t>. 26 </a:t>
            </a:r>
            <a:r>
              <a:rPr lang="ru-RU" dirty="0" err="1"/>
              <a:t>вбитих</a:t>
            </a:r>
            <a:r>
              <a:rPr lang="ru-RU" dirty="0"/>
              <a:t>, семеро </a:t>
            </a:r>
            <a:r>
              <a:rPr lang="ru-RU" dirty="0" err="1"/>
              <a:t>засуджених</a:t>
            </a:r>
            <a:r>
              <a:rPr lang="ru-RU" dirty="0"/>
              <a:t> до </a:t>
            </a:r>
            <a:r>
              <a:rPr lang="ru-RU" dirty="0" err="1"/>
              <a:t>вищої</a:t>
            </a:r>
            <a:r>
              <a:rPr lang="ru-RU" dirty="0"/>
              <a:t> </a:t>
            </a:r>
            <a:r>
              <a:rPr lang="ru-RU" dirty="0" err="1"/>
              <a:t>міри</a:t>
            </a:r>
            <a:r>
              <a:rPr lang="ru-RU" dirty="0"/>
              <a:t> </a:t>
            </a:r>
            <a:r>
              <a:rPr lang="ru-RU" dirty="0" err="1"/>
              <a:t>покарання</a:t>
            </a:r>
            <a:r>
              <a:rPr lang="ru-RU" dirty="0"/>
              <a:t>...</a:t>
            </a:r>
            <a:endParaRPr lang="uk-UA" dirty="0"/>
          </a:p>
        </p:txBody>
      </p:sp>
    </p:spTree>
    <p:extLst>
      <p:ext uri="{BB962C8B-B14F-4D97-AF65-F5344CB8AC3E}">
        <p14:creationId xmlns:p14="http://schemas.microsoft.com/office/powerpoint/2010/main" val="3585681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524000"/>
            <a:ext cx="4762872" cy="5217368"/>
          </a:xfrm>
        </p:spPr>
        <p:txBody>
          <a:bodyPr>
            <a:normAutofit fontScale="85000" lnSpcReduction="20000"/>
          </a:bodyPr>
          <a:lstStyle/>
          <a:p>
            <a:pPr marL="0" indent="0">
              <a:buNone/>
            </a:pPr>
            <a:r>
              <a:rPr lang="ru-RU" dirty="0" err="1"/>
              <a:t>Тоді</a:t>
            </a:r>
            <a:r>
              <a:rPr lang="ru-RU" dirty="0"/>
              <a:t> </a:t>
            </a:r>
            <a:r>
              <a:rPr lang="ru-RU" dirty="0" err="1"/>
              <a:t>ці</a:t>
            </a:r>
            <a:r>
              <a:rPr lang="ru-RU" dirty="0"/>
              <a:t> </a:t>
            </a:r>
            <a:r>
              <a:rPr lang="ru-RU" dirty="0" err="1"/>
              <a:t>обкладинки</a:t>
            </a:r>
            <a:r>
              <a:rPr lang="ru-RU" dirty="0"/>
              <a:t> </a:t>
            </a:r>
            <a:r>
              <a:rPr lang="ru-RU" dirty="0" err="1"/>
              <a:t>розглядали</a:t>
            </a:r>
            <a:r>
              <a:rPr lang="ru-RU" dirty="0"/>
              <a:t> </a:t>
            </a:r>
            <a:r>
              <a:rPr lang="ru-RU" dirty="0" err="1"/>
              <a:t>мільйони</a:t>
            </a:r>
            <a:r>
              <a:rPr lang="ru-RU" dirty="0"/>
              <a:t> людей у </a:t>
            </a:r>
            <a:r>
              <a:rPr lang="ru-RU" dirty="0" err="1"/>
              <a:t>всьому</a:t>
            </a:r>
            <a:r>
              <a:rPr lang="ru-RU" dirty="0"/>
              <a:t> </a:t>
            </a:r>
            <a:r>
              <a:rPr lang="ru-RU" dirty="0" err="1"/>
              <a:t>світі</a:t>
            </a:r>
            <a:r>
              <a:rPr lang="ru-RU" dirty="0"/>
              <a:t>. </a:t>
            </a:r>
            <a:r>
              <a:rPr lang="ru-RU" dirty="0" err="1"/>
              <a:t>Тільки</a:t>
            </a:r>
            <a:r>
              <a:rPr lang="ru-RU" dirty="0"/>
              <a:t> не ми. Нам "тлетворное влияние Запада" </a:t>
            </a:r>
            <a:r>
              <a:rPr lang="ru-RU" dirty="0" err="1"/>
              <a:t>було</a:t>
            </a:r>
            <a:r>
              <a:rPr lang="ru-RU" dirty="0"/>
              <a:t> </a:t>
            </a:r>
            <a:r>
              <a:rPr lang="ru-RU" dirty="0" err="1"/>
              <a:t>протипоказано</a:t>
            </a:r>
            <a:r>
              <a:rPr lang="ru-RU" dirty="0"/>
              <a:t>. За нас все </a:t>
            </a:r>
            <a:r>
              <a:rPr lang="ru-RU" dirty="0" err="1"/>
              <a:t>вирішували</a:t>
            </a:r>
            <a:r>
              <a:rPr lang="ru-RU" dirty="0"/>
              <a:t> </a:t>
            </a:r>
            <a:r>
              <a:rPr lang="ru-RU" dirty="0" err="1"/>
              <a:t>партійні</a:t>
            </a:r>
            <a:r>
              <a:rPr lang="ru-RU" dirty="0"/>
              <a:t> та </a:t>
            </a:r>
            <a:r>
              <a:rPr lang="ru-RU" dirty="0" err="1"/>
              <a:t>кадебешні</a:t>
            </a:r>
            <a:r>
              <a:rPr lang="ru-RU" dirty="0"/>
              <a:t> чини - і "что такое хорошо", і "что такое плохо".</a:t>
            </a:r>
          </a:p>
          <a:p>
            <a:pPr marL="0" indent="0">
              <a:buNone/>
            </a:pPr>
            <a:r>
              <a:rPr lang="ru-RU" dirty="0" err="1"/>
              <a:t>Радянські</a:t>
            </a:r>
            <a:r>
              <a:rPr lang="ru-RU" dirty="0"/>
              <a:t> люди не могли </a:t>
            </a:r>
            <a:r>
              <a:rPr lang="ru-RU" dirty="0" err="1"/>
              <a:t>бачити</a:t>
            </a:r>
            <a:r>
              <a:rPr lang="ru-RU" dirty="0"/>
              <a:t> </a:t>
            </a:r>
            <a:r>
              <a:rPr lang="ru-RU" dirty="0" err="1"/>
              <a:t>ці</a:t>
            </a:r>
            <a:r>
              <a:rPr lang="ru-RU" dirty="0"/>
              <a:t> </a:t>
            </a:r>
            <a:r>
              <a:rPr lang="ru-RU" dirty="0" err="1"/>
              <a:t>журнали</a:t>
            </a:r>
            <a:r>
              <a:rPr lang="ru-RU" dirty="0"/>
              <a:t>, особливо </a:t>
            </a:r>
            <a:r>
              <a:rPr lang="ru-RU" dirty="0" err="1"/>
              <a:t>ті</a:t>
            </a:r>
            <a:r>
              <a:rPr lang="ru-RU" dirty="0"/>
              <a:t>, де </a:t>
            </a:r>
            <a:r>
              <a:rPr lang="ru-RU" dirty="0" err="1"/>
              <a:t>радянський</a:t>
            </a:r>
            <a:r>
              <a:rPr lang="ru-RU" dirty="0"/>
              <a:t> </a:t>
            </a:r>
            <a:r>
              <a:rPr lang="ru-RU" dirty="0" err="1"/>
              <a:t>лідер</a:t>
            </a:r>
            <a:r>
              <a:rPr lang="ru-RU" dirty="0"/>
              <a:t> </a:t>
            </a:r>
            <a:r>
              <a:rPr lang="ru-RU" dirty="0" err="1"/>
              <a:t>виглядає</a:t>
            </a:r>
            <a:r>
              <a:rPr lang="ru-RU" dirty="0"/>
              <a:t> - </a:t>
            </a:r>
            <a:r>
              <a:rPr lang="ru-RU" dirty="0" err="1"/>
              <a:t>залежно</a:t>
            </a:r>
            <a:r>
              <a:rPr lang="ru-RU" dirty="0"/>
              <a:t> </a:t>
            </a:r>
            <a:r>
              <a:rPr lang="ru-RU" dirty="0" err="1"/>
              <a:t>від</a:t>
            </a:r>
            <a:r>
              <a:rPr lang="ru-RU" dirty="0"/>
              <a:t> теми - пафосно, </a:t>
            </a:r>
            <a:r>
              <a:rPr lang="ru-RU" dirty="0" err="1"/>
              <a:t>кумедно</a:t>
            </a:r>
            <a:r>
              <a:rPr lang="ru-RU" dirty="0"/>
              <a:t>, страшно.</a:t>
            </a:r>
          </a:p>
          <a:p>
            <a:pPr marL="0" indent="0">
              <a:buNone/>
            </a:pPr>
            <a:r>
              <a:rPr lang="ru-RU" dirty="0" err="1"/>
              <a:t>Прізвище</a:t>
            </a:r>
            <a:r>
              <a:rPr lang="ru-RU" dirty="0"/>
              <a:t> </a:t>
            </a:r>
            <a:r>
              <a:rPr lang="ru-RU" dirty="0" err="1"/>
              <a:t>Хрущов</a:t>
            </a:r>
            <a:r>
              <a:rPr lang="ru-RU" dirty="0"/>
              <a:t> </a:t>
            </a:r>
            <a:r>
              <a:rPr lang="ru-RU" dirty="0" err="1"/>
              <a:t>англійською</a:t>
            </a:r>
            <a:r>
              <a:rPr lang="ru-RU" dirty="0"/>
              <a:t> </a:t>
            </a:r>
            <a:r>
              <a:rPr lang="ru-RU" dirty="0" err="1"/>
              <a:t>писалося</a:t>
            </a:r>
            <a:r>
              <a:rPr lang="ru-RU" dirty="0"/>
              <a:t> </a:t>
            </a:r>
            <a:r>
              <a:rPr lang="ru-RU" dirty="0" err="1"/>
              <a:t>дуже</a:t>
            </a:r>
            <a:r>
              <a:rPr lang="ru-RU" dirty="0"/>
              <a:t> </a:t>
            </a:r>
            <a:r>
              <a:rPr lang="ru-RU" dirty="0" err="1"/>
              <a:t>незграбно</a:t>
            </a:r>
            <a:r>
              <a:rPr lang="ru-RU" dirty="0"/>
              <a:t> - KHRUSHCHEV, тому </a:t>
            </a:r>
            <a:r>
              <a:rPr lang="ru-RU" dirty="0" err="1"/>
              <a:t>дуже</a:t>
            </a:r>
            <a:r>
              <a:rPr lang="ru-RU" dirty="0"/>
              <a:t> часто </a:t>
            </a:r>
            <a:r>
              <a:rPr lang="ru-RU" dirty="0" err="1"/>
              <a:t>його</a:t>
            </a:r>
            <a:r>
              <a:rPr lang="ru-RU" dirty="0"/>
              <a:t> на </a:t>
            </a:r>
            <a:r>
              <a:rPr lang="ru-RU" dirty="0" err="1"/>
              <a:t>обкладинках</a:t>
            </a:r>
            <a:r>
              <a:rPr lang="ru-RU" dirty="0"/>
              <a:t> </a:t>
            </a:r>
            <a:r>
              <a:rPr lang="ru-RU" dirty="0" err="1"/>
              <a:t>іменували</a:t>
            </a:r>
            <a:r>
              <a:rPr lang="ru-RU" dirty="0"/>
              <a:t> у </a:t>
            </a:r>
            <a:r>
              <a:rPr lang="ru-RU" dirty="0" err="1"/>
              <a:t>скороченні</a:t>
            </a:r>
            <a:r>
              <a:rPr lang="ru-RU" dirty="0"/>
              <a:t> - </a:t>
            </a:r>
            <a:r>
              <a:rPr lang="ru-RU" dirty="0" err="1"/>
              <a:t>mister</a:t>
            </a:r>
            <a:r>
              <a:rPr lang="ru-RU" dirty="0"/>
              <a:t> K. </a:t>
            </a:r>
          </a:p>
          <a:p>
            <a:endParaRPr lang="uk-UA" dirty="0"/>
          </a:p>
        </p:txBody>
      </p:sp>
      <p:sp>
        <p:nvSpPr>
          <p:cNvPr id="3" name="Заголовок 2"/>
          <p:cNvSpPr>
            <a:spLocks noGrp="1"/>
          </p:cNvSpPr>
          <p:nvPr>
            <p:ph type="title"/>
          </p:nvPr>
        </p:nvSpPr>
        <p:spPr/>
        <p:txBody>
          <a:bodyPr>
            <a:normAutofit/>
          </a:bodyPr>
          <a:lstStyle/>
          <a:p>
            <a:pPr algn="ctr"/>
            <a:r>
              <a:rPr lang="uk-UA" sz="3200" dirty="0" smtClean="0"/>
              <a:t>Микита Хрущов на обкладинках американських журналів</a:t>
            </a:r>
            <a:endParaRPr lang="uk-UA" sz="32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1628800"/>
            <a:ext cx="3476104" cy="4579767"/>
          </a:xfrm>
          <a:prstGeom prst="rect">
            <a:avLst/>
          </a:prstGeom>
        </p:spPr>
      </p:pic>
    </p:spTree>
    <p:extLst>
      <p:ext uri="{BB962C8B-B14F-4D97-AF65-F5344CB8AC3E}">
        <p14:creationId xmlns:p14="http://schemas.microsoft.com/office/powerpoint/2010/main" val="149100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6640" y="2996952"/>
            <a:ext cx="2751423" cy="3668564"/>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476672"/>
            <a:ext cx="2913112" cy="3838025"/>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6176" y="260648"/>
            <a:ext cx="2784489" cy="3668564"/>
          </a:xfrm>
          <a:prstGeom prst="rect">
            <a:avLst/>
          </a:prstGeom>
        </p:spPr>
      </p:pic>
    </p:spTree>
    <p:extLst>
      <p:ext uri="{BB962C8B-B14F-4D97-AF65-F5344CB8AC3E}">
        <p14:creationId xmlns:p14="http://schemas.microsoft.com/office/powerpoint/2010/main" val="365729707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85</TotalTime>
  <Words>1365</Words>
  <Application>Microsoft Office PowerPoint</Application>
  <PresentationFormat>Экран (4:3)</PresentationFormat>
  <Paragraphs>43</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Бумажная</vt:lpstr>
      <vt:lpstr>Микита Хрущов: політичний портрет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Микита Хрущов на обкладинках американських журналів</vt:lpstr>
      <vt:lpstr>Презентация PowerPoint</vt:lpstr>
      <vt:lpstr>Презентация PowerPoint</vt:lpstr>
      <vt:lpstr>Йому було видніше, що писати, що малювати... </vt:lpstr>
      <vt:lpstr>Микита Хрущов та Юрій Гагарін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Микита Хрущов: політичний портрет</dc:title>
  <dc:creator>Natalia</dc:creator>
  <cp:lastModifiedBy>Natalia</cp:lastModifiedBy>
  <cp:revision>7</cp:revision>
  <dcterms:created xsi:type="dcterms:W3CDTF">2014-01-20T14:41:48Z</dcterms:created>
  <dcterms:modified xsi:type="dcterms:W3CDTF">2015-01-29T09:59:00Z</dcterms:modified>
</cp:coreProperties>
</file>