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varScale="1">
        <p:scale>
          <a:sx n="111" d="100"/>
          <a:sy n="111" d="100"/>
        </p:scale>
        <p:origin x="-1614"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50EC039-C5EE-4C1E-A3B5-C61A2823B5E2}" type="datetimeFigureOut">
              <a:rPr lang="uk-UA" smtClean="0"/>
              <a:t>28.02.2013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a:xfrm>
            <a:off x="7991475" y="6429375"/>
            <a:ext cx="876300" cy="292100"/>
          </a:xfrm>
        </p:spPr>
        <p:txBody>
          <a:bodyPr/>
          <a:lstStyle/>
          <a:p>
            <a:fld id="{8B711D75-77F8-4543-A299-7E1EF1A98080}" type="slidenum">
              <a:rPr lang="uk-UA" smtClean="0"/>
              <a:t>‹#›</a:t>
            </a:fld>
            <a:endParaRPr lang="uk-UA"/>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ru-RU" smtClean="0"/>
              <a:t>Образец заголовка</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50EC039-C5EE-4C1E-A3B5-C61A2823B5E2}" type="datetimeFigureOut">
              <a:rPr lang="uk-UA" smtClean="0"/>
              <a:t>28.02.2013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B711D75-77F8-4543-A299-7E1EF1A98080}" type="slidenum">
              <a:rPr lang="uk-UA" smtClean="0"/>
              <a:t>‹#›</a:t>
            </a:fld>
            <a:endParaRPr lang="uk-UA"/>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50EC039-C5EE-4C1E-A3B5-C61A2823B5E2}" type="datetimeFigureOut">
              <a:rPr lang="uk-UA" smtClean="0"/>
              <a:t>28.02.2013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B711D75-77F8-4543-A299-7E1EF1A98080}" type="slidenum">
              <a:rPr lang="uk-UA" smtClean="0"/>
              <a:t>‹#›</a:t>
            </a:fld>
            <a:endParaRPr lang="uk-UA"/>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B50EC039-C5EE-4C1E-A3B5-C61A2823B5E2}" type="datetimeFigureOut">
              <a:rPr lang="uk-UA" smtClean="0"/>
              <a:t>28.02.2013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B711D75-77F8-4543-A299-7E1EF1A98080}" type="slidenum">
              <a:rPr lang="uk-UA" smtClean="0"/>
              <a:t>‹#›</a:t>
            </a:fld>
            <a:endParaRPr lang="uk-UA"/>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B50EC039-C5EE-4C1E-A3B5-C61A2823B5E2}" type="datetimeFigureOut">
              <a:rPr lang="uk-UA" smtClean="0"/>
              <a:t>28.02.2013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B711D75-77F8-4543-A299-7E1EF1A98080}" type="slidenum">
              <a:rPr lang="uk-UA" smtClean="0"/>
              <a:t>‹#›</a:t>
            </a:fld>
            <a:endParaRPr lang="uk-UA"/>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50EC039-C5EE-4C1E-A3B5-C61A2823B5E2}" type="datetimeFigureOut">
              <a:rPr lang="uk-UA" smtClean="0"/>
              <a:t>28.02.2013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B711D75-77F8-4543-A299-7E1EF1A98080}" type="slidenum">
              <a:rPr lang="uk-UA" smtClean="0"/>
              <a:t>‹#›</a:t>
            </a:fld>
            <a:endParaRPr lang="uk-UA"/>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50EC039-C5EE-4C1E-A3B5-C61A2823B5E2}" type="datetimeFigureOut">
              <a:rPr lang="uk-UA" smtClean="0"/>
              <a:t>28.02.2013</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8B711D75-77F8-4543-A299-7E1EF1A98080}" type="slidenum">
              <a:rPr lang="uk-UA" smtClean="0"/>
              <a:t>‹#›</a:t>
            </a:fld>
            <a:endParaRPr lang="uk-UA"/>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B50EC039-C5EE-4C1E-A3B5-C61A2823B5E2}" type="datetimeFigureOut">
              <a:rPr lang="uk-UA" smtClean="0"/>
              <a:t>28.02.2013</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8B711D75-77F8-4543-A299-7E1EF1A98080}" type="slidenum">
              <a:rPr lang="uk-UA" smtClean="0"/>
              <a:t>‹#›</a:t>
            </a:fld>
            <a:endParaRPr lang="uk-UA"/>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EC039-C5EE-4C1E-A3B5-C61A2823B5E2}" type="datetimeFigureOut">
              <a:rPr lang="uk-UA" smtClean="0"/>
              <a:t>28.02.2013</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8B711D75-77F8-4543-A299-7E1EF1A98080}" type="slidenum">
              <a:rPr lang="uk-UA" smtClean="0"/>
              <a:t>‹#›</a:t>
            </a:fld>
            <a:endParaRPr lang="uk-UA"/>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B50EC039-C5EE-4C1E-A3B5-C61A2823B5E2}" type="datetimeFigureOut">
              <a:rPr lang="uk-UA" smtClean="0"/>
              <a:t>28.02.2013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B711D75-77F8-4543-A299-7E1EF1A98080}" type="slidenum">
              <a:rPr lang="uk-UA" smtClean="0"/>
              <a:t>‹#›</a:t>
            </a:fld>
            <a:endParaRPr lang="uk-UA"/>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B50EC039-C5EE-4C1E-A3B5-C61A2823B5E2}" type="datetimeFigureOut">
              <a:rPr lang="uk-UA" smtClean="0"/>
              <a:t>28.02.2013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B711D75-77F8-4543-A299-7E1EF1A98080}" type="slidenum">
              <a:rPr lang="uk-UA" smtClean="0"/>
              <a:t>‹#›</a:t>
            </a:fld>
            <a:endParaRPr lang="uk-UA"/>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ru-RU" smtClean="0"/>
              <a:t>Образец текста</a:t>
            </a:r>
          </a:p>
        </p:txBody>
      </p:sp>
    </p:spTree>
  </p:cSld>
  <p:clrMapOvr>
    <a:masterClrMapping/>
  </p:clrMapOvr>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B50EC039-C5EE-4C1E-A3B5-C61A2823B5E2}" type="datetimeFigureOut">
              <a:rPr lang="uk-UA" smtClean="0"/>
              <a:t>28.02.2013</a:t>
            </a:fld>
            <a:endParaRPr lang="uk-UA"/>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uk-UA"/>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8B711D75-77F8-4543-A299-7E1EF1A98080}"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800" advClick="0" advTm="7000">
        <p:circle/>
      </p:transition>
    </mc:Choice>
    <mc:Fallback xmlns="">
      <p:transition spd="slow" advClick="0" advTm="7000">
        <p:circle/>
      </p:transition>
    </mc:Fallback>
  </mc:AlternateConten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9912" y="188640"/>
            <a:ext cx="5120640" cy="1611592"/>
          </a:xfrm>
        </p:spPr>
        <p:txBody>
          <a:bodyPr/>
          <a:lstStyle/>
          <a:p>
            <a:r>
              <a:rPr lang="en-US" dirty="0"/>
              <a:t>Gulliver's Travels: Voyage To Lilliput</a:t>
            </a:r>
            <a:endParaRPr lang="uk-UA" dirty="0"/>
          </a:p>
        </p:txBody>
      </p:sp>
      <p:pic>
        <p:nvPicPr>
          <p:cNvPr id="1027" name="Picture 3" descr="C:\Users\Олена\Desktop\gullive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008683"/>
            <a:ext cx="3384376" cy="4635674"/>
          </a:xfrm>
          <a:prstGeom prst="rect">
            <a:avLst/>
          </a:prstGeom>
          <a:noFill/>
          <a:extLst>
            <a:ext uri="{909E8E84-426E-40DD-AFC4-6F175D3DCCD1}">
              <a14:hiddenFill xmlns:a14="http://schemas.microsoft.com/office/drawing/2010/main">
                <a:solidFill>
                  <a:srgbClr val="FFFFFF"/>
                </a:solidFill>
              </a14:hiddenFill>
            </a:ext>
          </a:extLst>
        </p:spPr>
      </p:pic>
      <p:pic>
        <p:nvPicPr>
          <p:cNvPr id="4" name="Gulliver&amp;#39_s Travels - .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23417" y="2348880"/>
            <a:ext cx="609600" cy="609600"/>
          </a:xfrm>
          <a:prstGeom prst="rect">
            <a:avLst/>
          </a:prstGeom>
        </p:spPr>
      </p:pic>
    </p:spTree>
    <p:extLst>
      <p:ext uri="{BB962C8B-B14F-4D97-AF65-F5344CB8AC3E}">
        <p14:creationId xmlns:p14="http://schemas.microsoft.com/office/powerpoint/2010/main" val="338360392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4869160"/>
            <a:ext cx="8595360" cy="2519176"/>
          </a:xfrm>
        </p:spPr>
        <p:txBody>
          <a:bodyPr/>
          <a:lstStyle/>
          <a:p>
            <a:pPr marL="0" indent="0">
              <a:buNone/>
            </a:pPr>
            <a:r>
              <a:rPr lang="en-US" dirty="0" smtClean="0"/>
              <a:t>"</a:t>
            </a:r>
            <a:r>
              <a:rPr lang="en-US" dirty="0"/>
              <a:t>A Voyage to Lilliput" is the first of four sections into which Gulliver's main voyages are separated into.  In this section of Gulliver's Travels, Gulliver encounters </a:t>
            </a:r>
            <a:r>
              <a:rPr lang="en-US" dirty="0" err="1"/>
              <a:t>serveral</a:t>
            </a:r>
            <a:r>
              <a:rPr lang="en-US" dirty="0"/>
              <a:t> </a:t>
            </a:r>
            <a:r>
              <a:rPr lang="en-US" dirty="0" err="1"/>
              <a:t>figuers</a:t>
            </a:r>
            <a:r>
              <a:rPr lang="en-US" dirty="0"/>
              <a:t> and a miniature society that Swift uses to satirize and represent England's modern political conflicts. </a:t>
            </a:r>
            <a:endParaRPr lang="uk-UA" dirty="0"/>
          </a:p>
        </p:txBody>
      </p:sp>
      <p:pic>
        <p:nvPicPr>
          <p:cNvPr id="2050" name="Picture 2" descr="C:\Users\Олена\Desktop\001_gullivers_trav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16632"/>
            <a:ext cx="3456384" cy="474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278270"/>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5373216"/>
            <a:ext cx="8595360" cy="1193344"/>
          </a:xfrm>
        </p:spPr>
        <p:txBody>
          <a:bodyPr/>
          <a:lstStyle/>
          <a:p>
            <a:pPr marL="0" indent="0">
              <a:buNone/>
            </a:pPr>
            <a:r>
              <a:rPr lang="en-US" dirty="0"/>
              <a:t>The Lilliputians inhabit the first island Gulliver visits. They all stand about six inches tall, with proportionally tiny buildings and trees and horses.</a:t>
            </a:r>
            <a:endParaRPr lang="uk-UA" dirty="0"/>
          </a:p>
        </p:txBody>
      </p:sp>
      <p:pic>
        <p:nvPicPr>
          <p:cNvPr id="3074" name="Picture 2" descr="C:\Users\Олена\Desktop\Gulliver-At-Lilliput-Illustration-From-A-French-Edition-Of-Gullivers-Trav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096" y="620688"/>
            <a:ext cx="2733911" cy="397567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Олена\Desktop\front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63" y="548680"/>
            <a:ext cx="2448272" cy="39756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Олена\Desktop\gullillipu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196752"/>
            <a:ext cx="3456384" cy="247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21123"/>
      </p:ext>
    </p:extLst>
  </p:cSld>
  <p:clrMapOvr>
    <a:masterClrMapping/>
  </p:clrMapOvr>
  <p:transition spd="slow" advClick="0" advTm="7000">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4797152"/>
            <a:ext cx="8595360" cy="1409368"/>
          </a:xfrm>
        </p:spPr>
        <p:txBody>
          <a:bodyPr>
            <a:normAutofit lnSpcReduction="10000"/>
          </a:bodyPr>
          <a:lstStyle/>
          <a:p>
            <a:pPr marL="0" indent="0">
              <a:buNone/>
            </a:pPr>
            <a:r>
              <a:rPr lang="en-US" dirty="0"/>
              <a:t>The Lilliputians are ruled by an Emperor who appoints his high court officials according to their skills with rope dancing rather than their actual abilities. In other words, they're not exactly governed according to rational principles.</a:t>
            </a:r>
            <a:endParaRPr lang="uk-UA" dirty="0"/>
          </a:p>
        </p:txBody>
      </p:sp>
      <p:pic>
        <p:nvPicPr>
          <p:cNvPr id="4098" name="Picture 2" descr="C:\Users\Олена\Desktop\pd22847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2394" y="553535"/>
            <a:ext cx="2822702" cy="399674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Олена\Desktop\pd27586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54" y="553535"/>
            <a:ext cx="2880320" cy="400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741848"/>
      </p:ext>
    </p:extLst>
  </p:cSld>
  <p:clrMapOvr>
    <a:masterClrMapping/>
  </p:clrMapOvr>
  <mc:AlternateContent xmlns:mc="http://schemas.openxmlformats.org/markup-compatibility/2006" xmlns:p14="http://schemas.microsoft.com/office/powerpoint/2010/main">
    <mc:Choice Requires="p14">
      <p:transition spd="slow" p14:dur="1200" advClick="0" advTm="7000">
        <p14:prism/>
      </p:transition>
    </mc:Choice>
    <mc:Fallback xmlns="">
      <p:transition spd="slow" advClick="0" advTm="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4941168"/>
            <a:ext cx="8595360" cy="1841416"/>
          </a:xfrm>
        </p:spPr>
        <p:txBody>
          <a:bodyPr/>
          <a:lstStyle/>
          <a:p>
            <a:pPr marL="0" indent="0">
              <a:buNone/>
            </a:pPr>
            <a:r>
              <a:rPr lang="en-US" dirty="0"/>
              <a:t>The court of Lilliput mostly seems to spend its time plotting against one another. Gulliver, unfortunately, forms one of the primary targets of these plots.</a:t>
            </a:r>
            <a:endParaRPr lang="uk-UA" dirty="0"/>
          </a:p>
        </p:txBody>
      </p:sp>
      <p:pic>
        <p:nvPicPr>
          <p:cNvPr id="5123" name="Picture 3" descr="C:\Users\Олена\Desktop\lal2952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764704"/>
            <a:ext cx="4896544" cy="370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152720"/>
      </p:ext>
    </p:extLst>
  </p:cSld>
  <p:clrMapOvr>
    <a:masterClrMapping/>
  </p:clrMapOvr>
  <mc:AlternateContent xmlns:mc="http://schemas.openxmlformats.org/markup-compatibility/2006" xmlns:p14="http://schemas.microsoft.com/office/powerpoint/2010/main">
    <mc:Choice Requires="p14">
      <p:transition spd="slow" p14:dur="3000" advClick="0" advTm="7000">
        <p14:shred/>
      </p:transition>
    </mc:Choice>
    <mc:Fallback xmlns="">
      <p:transition spd="slow" advClick="0" advTm="7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4653136"/>
            <a:ext cx="8595360" cy="1728192"/>
          </a:xfrm>
        </p:spPr>
        <p:txBody>
          <a:bodyPr/>
          <a:lstStyle/>
          <a:p>
            <a:pPr marL="0" indent="0">
              <a:buNone/>
            </a:pPr>
            <a:r>
              <a:rPr lang="en-US" dirty="0"/>
              <a:t> His enormous size makes him both expensive and dangerous for the Emperor to keep, so, even though he has made himself useful in Lilliput's wars against </a:t>
            </a:r>
            <a:r>
              <a:rPr lang="en-US" dirty="0" err="1"/>
              <a:t>Blefuscu</a:t>
            </a:r>
            <a:r>
              <a:rPr lang="en-US" dirty="0"/>
              <a:t>, Gulliver eventually has to flee the country to avoid having his eyes put out.</a:t>
            </a:r>
            <a:endParaRPr lang="uk-UA" dirty="0"/>
          </a:p>
        </p:txBody>
      </p:sp>
      <p:pic>
        <p:nvPicPr>
          <p:cNvPr id="6146" name="Picture 2" descr="C:\Users\Олена\Desktop\5256304212_e75fc340d7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80728"/>
            <a:ext cx="6502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598018"/>
      </p:ext>
    </p:extLst>
  </p:cSld>
  <p:clrMapOvr>
    <a:masterClrMapping/>
  </p:clrMapOvr>
  <mc:AlternateContent xmlns:mc="http://schemas.openxmlformats.org/markup-compatibility/2006" xmlns:p14="http://schemas.microsoft.com/office/powerpoint/2010/main">
    <mc:Choice Requires="p14">
      <p:transition spd="slow" p14:dur="800" advClick="0" advTm="7000">
        <p14:flythrough/>
      </p:transition>
    </mc:Choice>
    <mc:Fallback xmlns="">
      <p:transition spd="slow" advClick="0" advTm="7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1268760"/>
            <a:ext cx="8595360" cy="4937760"/>
          </a:xfrm>
        </p:spPr>
        <p:txBody>
          <a:bodyPr/>
          <a:lstStyle/>
          <a:p>
            <a:pPr marL="0" indent="0" algn="ctr">
              <a:buNone/>
            </a:pPr>
            <a:r>
              <a:rPr lang="en-US" sz="5400" dirty="0" smtClean="0"/>
              <a:t>THE END!</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r">
              <a:buNone/>
            </a:pPr>
            <a:endParaRPr lang="en-US" dirty="0" smtClean="0"/>
          </a:p>
          <a:p>
            <a:pPr marL="0" indent="0" algn="r">
              <a:buNone/>
            </a:pPr>
            <a:endParaRPr lang="en-US" dirty="0"/>
          </a:p>
          <a:p>
            <a:pPr marL="0" indent="0" algn="r">
              <a:buNone/>
            </a:pPr>
            <a:r>
              <a:rPr lang="en-US" dirty="0" smtClean="0"/>
              <a:t>Made by: </a:t>
            </a:r>
            <a:r>
              <a:rPr lang="en-US" dirty="0" err="1" smtClean="0"/>
              <a:t>Olena</a:t>
            </a:r>
            <a:r>
              <a:rPr lang="en-US" dirty="0" smtClean="0"/>
              <a:t> </a:t>
            </a:r>
            <a:r>
              <a:rPr lang="en-US" dirty="0" err="1" smtClean="0"/>
              <a:t>Slyvka</a:t>
            </a:r>
            <a:endParaRPr lang="en-US" dirty="0" smtClean="0"/>
          </a:p>
          <a:p>
            <a:pPr marL="0" indent="0" algn="r">
              <a:buNone/>
            </a:pPr>
            <a:r>
              <a:rPr lang="en-US" dirty="0" err="1" smtClean="0"/>
              <a:t>Tetiana</a:t>
            </a:r>
            <a:r>
              <a:rPr lang="en-US" dirty="0" smtClean="0"/>
              <a:t> </a:t>
            </a:r>
            <a:r>
              <a:rPr lang="en-US" smtClean="0"/>
              <a:t>Chekh</a:t>
            </a:r>
            <a:endParaRPr lang="uk-UA" dirty="0"/>
          </a:p>
        </p:txBody>
      </p:sp>
    </p:spTree>
    <p:extLst>
      <p:ext uri="{BB962C8B-B14F-4D97-AF65-F5344CB8AC3E}">
        <p14:creationId xmlns:p14="http://schemas.microsoft.com/office/powerpoint/2010/main" val="1434167122"/>
      </p:ext>
    </p:extLst>
  </p:cSld>
  <p:clrMapOvr>
    <a:masterClrMapping/>
  </p:clrMapOvr>
  <mc:AlternateContent xmlns:mc="http://schemas.openxmlformats.org/markup-compatibility/2006" xmlns:p14="http://schemas.microsoft.com/office/powerpoint/2010/main">
    <mc:Choice Requires="p14">
      <p:transition spd="slow" p14:dur="1400" advClick="0" advTm="7000">
        <p14:ripple/>
      </p:transition>
    </mc:Choice>
    <mc:Fallback xmlns="">
      <p:transition spd="slow" advClick="0" advTm="7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SOHO</Template>
  <TotalTime>75</TotalTime>
  <Words>204</Words>
  <Application>Microsoft Office PowerPoint</Application>
  <PresentationFormat>Экран (4:3)</PresentationFormat>
  <Paragraphs>15</Paragraphs>
  <Slides>7</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7</vt:i4>
      </vt:variant>
    </vt:vector>
  </HeadingPairs>
  <TitlesOfParts>
    <vt:vector size="8" baseType="lpstr">
      <vt:lpstr>Soho</vt:lpstr>
      <vt:lpstr>Gulliver's Travels: Voyage To Lilliput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Gulliver's Travels: Voyage To Lilliput</dc:title>
  <dc:creator>Олена</dc:creator>
  <cp:lastModifiedBy>Олена</cp:lastModifiedBy>
  <cp:revision>8</cp:revision>
  <dcterms:created xsi:type="dcterms:W3CDTF">2013-02-28T16:20:01Z</dcterms:created>
  <dcterms:modified xsi:type="dcterms:W3CDTF">2013-02-28T17:38:02Z</dcterms:modified>
</cp:coreProperties>
</file>