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C794-0F00-4182-8352-75F9EA7C9C56}" type="datetimeFigureOut">
              <a:rPr lang="ru-RU" smtClean="0"/>
              <a:t>14.09.2013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89E10-51A7-42EC-88AA-054DE358E3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C794-0F00-4182-8352-75F9EA7C9C56}" type="datetimeFigureOut">
              <a:rPr lang="ru-RU" smtClean="0"/>
              <a:t>14.09.2013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E10-51A7-42EC-88AA-054DE358E3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C794-0F00-4182-8352-75F9EA7C9C56}" type="datetimeFigureOut">
              <a:rPr lang="ru-RU" smtClean="0"/>
              <a:t>14.09.2013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E10-51A7-42EC-88AA-054DE358E3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2AC794-0F00-4182-8352-75F9EA7C9C56}" type="datetimeFigureOut">
              <a:rPr lang="ru-RU" smtClean="0"/>
              <a:t>14.09.2013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3B89E10-51A7-42EC-88AA-054DE358E3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C794-0F00-4182-8352-75F9EA7C9C56}" type="datetimeFigureOut">
              <a:rPr lang="ru-RU" smtClean="0"/>
              <a:t>14.09.2013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E10-51A7-42EC-88AA-054DE358E3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C794-0F00-4182-8352-75F9EA7C9C56}" type="datetimeFigureOut">
              <a:rPr lang="ru-RU" smtClean="0"/>
              <a:t>14.09.2013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E10-51A7-42EC-88AA-054DE358E3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E10-51A7-42EC-88AA-054DE358E3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C794-0F00-4182-8352-75F9EA7C9C56}" type="datetimeFigureOut">
              <a:rPr lang="ru-RU" smtClean="0"/>
              <a:t>14.09.2013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C794-0F00-4182-8352-75F9EA7C9C56}" type="datetimeFigureOut">
              <a:rPr lang="ru-RU" smtClean="0"/>
              <a:t>14.09.2013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E10-51A7-42EC-88AA-054DE358E3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C794-0F00-4182-8352-75F9EA7C9C56}" type="datetimeFigureOut">
              <a:rPr lang="ru-RU" smtClean="0"/>
              <a:t>14.09.2013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E10-51A7-42EC-88AA-054DE358E3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2AC794-0F00-4182-8352-75F9EA7C9C56}" type="datetimeFigureOut">
              <a:rPr lang="ru-RU" smtClean="0"/>
              <a:t>14.09.2013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B89E10-51A7-42EC-88AA-054DE358E3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C794-0F00-4182-8352-75F9EA7C9C56}" type="datetimeFigureOut">
              <a:rPr lang="ru-RU" smtClean="0"/>
              <a:t>14.09.2013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89E10-51A7-42EC-88AA-054DE358E3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2AC794-0F00-4182-8352-75F9EA7C9C56}" type="datetimeFigureOut">
              <a:rPr lang="ru-RU" smtClean="0"/>
              <a:t>14.09.2013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3B89E10-51A7-42EC-88AA-054DE358E3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ученицы 11-П класса</a:t>
            </a:r>
            <a:br>
              <a:rPr lang="ru-RU" dirty="0" smtClean="0"/>
            </a:br>
            <a:r>
              <a:rPr lang="ru-RU" dirty="0" smtClean="0"/>
              <a:t>Михеевой Анастасии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/>
              <a:t>Смоленское </a:t>
            </a:r>
            <a:r>
              <a:rPr lang="ru-RU" sz="6000" dirty="0" smtClean="0"/>
              <a:t>сражение</a:t>
            </a:r>
            <a:br>
              <a:rPr lang="ru-RU" sz="6000" dirty="0" smtClean="0"/>
            </a:br>
            <a:r>
              <a:rPr lang="ru-RU" sz="6000" dirty="0" smtClean="0"/>
              <a:t>1941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695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91578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40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6255"/>
            <a:ext cx="9143999" cy="294430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Дата</a:t>
            </a:r>
            <a:r>
              <a:rPr lang="ru-RU" dirty="0"/>
              <a:t>	10 июля — 10 сентября 1941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Место</a:t>
            </a:r>
            <a:r>
              <a:rPr lang="ru-RU" dirty="0" smtClean="0"/>
              <a:t> Смоленск</a:t>
            </a:r>
            <a:r>
              <a:rPr lang="ru-RU" dirty="0"/>
              <a:t>, СССР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Итог	</a:t>
            </a:r>
            <a:r>
              <a:rPr lang="ru-RU" dirty="0"/>
              <a:t>Тактическая победа Германии</a:t>
            </a:r>
          </a:p>
          <a:p>
            <a:pPr marL="0" indent="0" algn="ctr">
              <a:buNone/>
            </a:pPr>
            <a:r>
              <a:rPr lang="ru-RU" dirty="0" smtClean="0"/>
              <a:t>Важный </a:t>
            </a:r>
            <a:r>
              <a:rPr lang="ru-RU" dirty="0"/>
              <a:t>этап срыва немецкого блицкрига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0564"/>
            <a:ext cx="91440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35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Командующие Третьего Рейха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16" y="764704"/>
            <a:ext cx="12382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5879"/>
            <a:ext cx="1728192" cy="237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3" y="390387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Вальтер фон </a:t>
            </a:r>
            <a:r>
              <a:rPr lang="ru-RU" dirty="0" err="1" smtClean="0"/>
              <a:t>Браухич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61" y="1507654"/>
            <a:ext cx="1744960" cy="236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6481" y="3886951"/>
            <a:ext cx="174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Фед</a:t>
            </a:r>
            <a:r>
              <a:rPr lang="en-US" dirty="0" smtClean="0"/>
              <a:t>o</a:t>
            </a:r>
            <a:r>
              <a:rPr lang="ru-RU" dirty="0" smtClean="0"/>
              <a:t>р фон Бок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07654"/>
            <a:ext cx="1728193" cy="246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27543" y="3967720"/>
            <a:ext cx="2169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Гюнтер фон </a:t>
            </a:r>
            <a:r>
              <a:rPr lang="ru-RU" dirty="0" err="1" smtClean="0"/>
              <a:t>Клюге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69" y="4209168"/>
            <a:ext cx="1728192" cy="2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8689" y="5652739"/>
            <a:ext cx="1534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Хайнц Вильгельм Гудериан</a:t>
            </a:r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66" y="4209168"/>
            <a:ext cx="1728193" cy="237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48263" y="5945963"/>
            <a:ext cx="1728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Максимилиан фон </a:t>
            </a:r>
            <a:r>
              <a:rPr lang="ru-RU" dirty="0" err="1" smtClean="0"/>
              <a:t>Вейхс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68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Командующие СССР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1" y="1484784"/>
            <a:ext cx="160381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4749" y="3503016"/>
            <a:ext cx="1886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С.К. Тимошенко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99079"/>
            <a:ext cx="1603815" cy="200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85550" y="3501008"/>
            <a:ext cx="1778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А. И. Ерёменко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49" y="1484784"/>
            <a:ext cx="160381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803" y="3491541"/>
            <a:ext cx="1281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Г.К. Жуков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06" y="821911"/>
            <a:ext cx="12382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84784"/>
            <a:ext cx="1600766" cy="201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36295" y="3474420"/>
            <a:ext cx="15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Ф.А. </a:t>
            </a:r>
            <a:r>
              <a:rPr lang="ru-RU" dirty="0" err="1" smtClean="0"/>
              <a:t>Ершаков</a:t>
            </a:r>
            <a:endParaRPr 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0" y="4005064"/>
            <a:ext cx="1603815" cy="199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0818" y="5996228"/>
            <a:ext cx="1334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И.С. Конев</a:t>
            </a:r>
            <a:endParaRPr lang="ru-RU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52" y="4005064"/>
            <a:ext cx="1603816" cy="201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85156" y="5996228"/>
            <a:ext cx="137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М.Ф. Лукин</a:t>
            </a:r>
            <a:endParaRPr lang="ru-RU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49" y="3978879"/>
            <a:ext cx="1634082" cy="201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47274" y="5996228"/>
            <a:ext cx="17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П. А. Курочкин</a:t>
            </a:r>
            <a:endParaRPr lang="ru-RU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05064"/>
            <a:ext cx="1601258" cy="205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241660" y="5996228"/>
            <a:ext cx="1598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Ф. Н. Ремезов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41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Третий Рейх	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9 танковых дивизий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6 моторизованных </a:t>
            </a:r>
            <a:r>
              <a:rPr lang="ru-RU" dirty="0" smtClean="0"/>
              <a:t>дивизий </a:t>
            </a:r>
            <a:r>
              <a:rPr lang="ru-RU" dirty="0"/>
              <a:t>— отд. </a:t>
            </a:r>
            <a:r>
              <a:rPr lang="ru-RU" dirty="0" err="1"/>
              <a:t>мотополк</a:t>
            </a:r>
            <a:r>
              <a:rPr lang="ru-RU" dirty="0"/>
              <a:t> «Великая Германия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96 </a:t>
            </a:r>
            <a:r>
              <a:rPr lang="ru-RU" dirty="0"/>
              <a:t>526 общих потерь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Пять армий в составе:</a:t>
            </a:r>
          </a:p>
          <a:p>
            <a:pPr marL="0" indent="0">
              <a:buNone/>
            </a:pPr>
            <a:r>
              <a:rPr lang="ru-RU" dirty="0"/>
              <a:t> — 24 стрелковых </a:t>
            </a:r>
            <a:r>
              <a:rPr lang="ru-RU" dirty="0" smtClean="0"/>
              <a:t>дивизии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760 000 общих потерь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Силы и потери сторон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СССР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72816"/>
            <a:ext cx="917842" cy="39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94041"/>
            <a:ext cx="917842" cy="37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87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251520" y="476106"/>
            <a:ext cx="2952328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Немецкие подвижные силы «Центр»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211519" y="356708"/>
            <a:ext cx="2990024" cy="2095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10-12 июля наступление вермахта на Витебск и </a:t>
            </a:r>
            <a:r>
              <a:rPr lang="ru-RU" dirty="0" err="1" smtClean="0"/>
              <a:t>Могилёв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6220094" y="518771"/>
            <a:ext cx="2923906" cy="1771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Немецкая армия заняла Велиж, Демидов и Ярцево</a:t>
            </a:r>
            <a:endParaRPr lang="ru-RU" dirty="0"/>
          </a:p>
        </p:txBody>
      </p:sp>
      <p:sp>
        <p:nvSpPr>
          <p:cNvPr id="12" name="Двойная стрелка влево/вверх 11"/>
          <p:cNvSpPr/>
          <p:nvPr/>
        </p:nvSpPr>
        <p:spPr>
          <a:xfrm>
            <a:off x="6220094" y="2289983"/>
            <a:ext cx="3024336" cy="3096344"/>
          </a:xfrm>
          <a:prstGeom prst="leftUpArrow">
            <a:avLst>
              <a:gd name="adj1" fmla="val 34283"/>
              <a:gd name="adj2" fmla="val 31704"/>
              <a:gd name="adj3" fmla="val 21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06805" y="3838155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solidFill>
                  <a:prstClr val="white"/>
                </a:solidFill>
              </a:rPr>
              <a:t>Меньше чем за неделю немецкие силы вышли к Смоленску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3419872" y="3501008"/>
            <a:ext cx="2781671" cy="18853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 26 июля Советские войска не достигли успеха</a:t>
            </a:r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>
            <a:off x="0" y="3322195"/>
            <a:ext cx="3284418" cy="2232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Стратегически победил СССР</a:t>
            </a:r>
            <a:br>
              <a:rPr lang="ru-RU" dirty="0" smtClean="0"/>
            </a:br>
            <a:r>
              <a:rPr lang="ru-RU" dirty="0" smtClean="0"/>
              <a:t>Тактически Германия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02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973912" y="1695663"/>
            <a:ext cx="8229600" cy="4572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Битвы</a:t>
            </a:r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567119" y="1440423"/>
            <a:ext cx="3173555" cy="10081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Полоцкая оборона </a:t>
            </a:r>
          </a:p>
          <a:p>
            <a:pPr algn="ctr"/>
            <a:r>
              <a:rPr lang="ru-RU" dirty="0" smtClean="0"/>
              <a:t>2 июля- 16 июля</a:t>
            </a:r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601786" y="3386096"/>
            <a:ext cx="3240360" cy="9015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Смоленская оборона</a:t>
            </a:r>
          </a:p>
          <a:p>
            <a:pPr algn="ctr"/>
            <a:r>
              <a:rPr lang="ru-RU" dirty="0" smtClean="0"/>
              <a:t>10 июля- 5 августа</a:t>
            </a:r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34787" y="4268716"/>
            <a:ext cx="3106751" cy="93610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Бобруйское</a:t>
            </a:r>
            <a:r>
              <a:rPr lang="ru-RU" dirty="0" smtClean="0"/>
              <a:t> сражение</a:t>
            </a:r>
            <a:br>
              <a:rPr lang="ru-RU" dirty="0" smtClean="0"/>
            </a:br>
            <a:r>
              <a:rPr lang="ru-RU" dirty="0" smtClean="0"/>
              <a:t>13 июля – 30 июля</a:t>
            </a:r>
            <a:endParaRPr lang="ru-RU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668591" y="2448535"/>
            <a:ext cx="3106751" cy="93756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Могилёвская оборона</a:t>
            </a:r>
            <a:br>
              <a:rPr lang="ru-RU" dirty="0" smtClean="0"/>
            </a:br>
            <a:r>
              <a:rPr lang="ru-RU" dirty="0" smtClean="0"/>
              <a:t>3 июля – 26 июля</a:t>
            </a:r>
            <a:endParaRPr lang="ru-RU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668591" y="5204820"/>
            <a:ext cx="3106751" cy="9161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Духовщинская</a:t>
            </a:r>
            <a:r>
              <a:rPr lang="ru-RU" dirty="0" smtClean="0"/>
              <a:t> операция </a:t>
            </a:r>
            <a:br>
              <a:rPr lang="ru-RU" dirty="0" smtClean="0"/>
            </a:br>
            <a:r>
              <a:rPr lang="ru-RU" dirty="0" smtClean="0"/>
              <a:t>8 августа – 10 сентября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8591" y="6120943"/>
            <a:ext cx="310675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Ельнинская</a:t>
            </a:r>
            <a:r>
              <a:rPr lang="ru-RU" dirty="0" smtClean="0"/>
              <a:t> операция</a:t>
            </a:r>
            <a:br>
              <a:rPr lang="ru-RU" dirty="0" smtClean="0"/>
            </a:br>
            <a:r>
              <a:rPr lang="ru-RU" dirty="0" smtClean="0"/>
              <a:t>30 августа – 8 сентября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11316"/>
            <a:ext cx="3384376" cy="48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73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3960440" cy="50405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Смоленское сражение стало важным этапом в срыве немецкой стратегии «блицкрига» и плана «Барбаросса». Советские войска понесли тяжелейшие потери, потеряв за время сражения в общей сложности 759 974 человек. Несмотря на тяжелые потери, советские войска замедлили продвижение противника на восток и выиграли время для подготовки к обороне на московском направлении.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064546" cy="341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459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</TotalTime>
  <Words>221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Смоленское сражение 1941</vt:lpstr>
      <vt:lpstr>Презентация PowerPoint</vt:lpstr>
      <vt:lpstr>Презентация PowerPoint</vt:lpstr>
      <vt:lpstr>Командующие Третьего Рейха </vt:lpstr>
      <vt:lpstr>Командующие СССР </vt:lpstr>
      <vt:lpstr>Силы и потери сторон</vt:lpstr>
      <vt:lpstr>Презентация PowerPoint</vt:lpstr>
      <vt:lpstr>Битвы</vt:lpstr>
      <vt:lpstr>Итог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Смоленское сражение 1941</dc:title>
  <dc:creator>User</dc:creator>
  <cp:lastModifiedBy>User</cp:lastModifiedBy>
  <cp:revision>6</cp:revision>
  <dcterms:created xsi:type="dcterms:W3CDTF">2013-09-14T13:28:32Z</dcterms:created>
  <dcterms:modified xsi:type="dcterms:W3CDTF">2013-09-14T14:13:22Z</dcterms:modified>
</cp:coreProperties>
</file>