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0" r:id="rId6"/>
    <p:sldId id="259" r:id="rId7"/>
    <p:sldId id="258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  <p:sldId id="271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8" autoAdjust="0"/>
    <p:restoredTop sz="95076" autoAdjust="0"/>
  </p:normalViewPr>
  <p:slideViewPr>
    <p:cSldViewPr>
      <p:cViewPr varScale="1">
        <p:scale>
          <a:sx n="108" d="100"/>
          <a:sy n="108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C4867-D27B-4978-8D31-A40F776BF8A9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9BBA-648C-426D-B4D3-26ECDFE3E81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C4867-D27B-4978-8D31-A40F776BF8A9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9BBA-648C-426D-B4D3-26ECDFE3E81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C4867-D27B-4978-8D31-A40F776BF8A9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9BBA-648C-426D-B4D3-26ECDFE3E81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C4867-D27B-4978-8D31-A40F776BF8A9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9BBA-648C-426D-B4D3-26ECDFE3E81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C4867-D27B-4978-8D31-A40F776BF8A9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9BBA-648C-426D-B4D3-26ECDFE3E81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C4867-D27B-4978-8D31-A40F776BF8A9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9BBA-648C-426D-B4D3-26ECDFE3E81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C4867-D27B-4978-8D31-A40F776BF8A9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9BBA-648C-426D-B4D3-26ECDFE3E81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C4867-D27B-4978-8D31-A40F776BF8A9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9BBA-648C-426D-B4D3-26ECDFE3E81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C4867-D27B-4978-8D31-A40F776BF8A9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9BBA-648C-426D-B4D3-26ECDFE3E81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C4867-D27B-4978-8D31-A40F776BF8A9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9BBA-648C-426D-B4D3-26ECDFE3E81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C4867-D27B-4978-8D31-A40F776BF8A9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9BBA-648C-426D-B4D3-26ECDFE3E81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0"/>
              </a:schemeClr>
            </a:gs>
            <a:gs pos="30000">
              <a:schemeClr val="accent5">
                <a:lumMod val="40000"/>
                <a:lumOff val="60000"/>
              </a:schemeClr>
            </a:gs>
            <a:gs pos="64999">
              <a:schemeClr val="accent4">
                <a:lumMod val="60000"/>
                <a:lumOff val="40000"/>
              </a:schemeClr>
            </a:gs>
            <a:gs pos="89999">
              <a:schemeClr val="accent5">
                <a:lumMod val="75000"/>
              </a:schemeClr>
            </a:gs>
            <a:gs pos="100000">
              <a:schemeClr val="accent5">
                <a:lumMod val="5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C4867-D27B-4978-8D31-A40F776BF8A9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09BBA-648C-426D-B4D3-26ECDFE3E81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30425"/>
            <a:ext cx="5357850" cy="1470025"/>
          </a:xfrm>
        </p:spPr>
        <p:txBody>
          <a:bodyPr>
            <a:noAutofit/>
          </a:bodyPr>
          <a:lstStyle/>
          <a:p>
            <a:r>
              <a:rPr lang="ru-RU" sz="9600" b="1" i="1" dirty="0"/>
              <a:t>Адольф</a:t>
            </a:r>
            <a:r>
              <a:rPr lang="ru-RU" sz="11500" b="1" i="1" dirty="0" smtClean="0"/>
              <a:t> </a:t>
            </a:r>
            <a:r>
              <a:rPr lang="ru-RU" sz="11500" b="1" i="1" dirty="0" err="1" smtClean="0"/>
              <a:t>Гітлер</a:t>
            </a:r>
            <a:endParaRPr lang="ru-RU" sz="11500" b="1" i="1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250px-Bundesarchiv_Bild_183-H1216-0500-002,_Adolf_Hitl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500042"/>
            <a:ext cx="3798656" cy="575876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215106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21 </a:t>
            </a:r>
            <a:r>
              <a:rPr lang="ru-RU" dirty="0" err="1" smtClean="0"/>
              <a:t>грудня</a:t>
            </a:r>
            <a:r>
              <a:rPr lang="ru-RU" dirty="0" smtClean="0"/>
              <a:t> 1907 року,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померла у </a:t>
            </a:r>
            <a:r>
              <a:rPr lang="ru-RU" dirty="0" err="1" smtClean="0"/>
              <a:t>віці</a:t>
            </a:r>
            <a:r>
              <a:rPr lang="ru-RU" dirty="0" smtClean="0"/>
              <a:t> 47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раку грудей. </a:t>
            </a:r>
            <a:r>
              <a:rPr lang="ru-RU" dirty="0" err="1" smtClean="0"/>
              <a:t>Гітлер</a:t>
            </a:r>
            <a:r>
              <a:rPr lang="ru-RU" dirty="0" smtClean="0"/>
              <a:t> </a:t>
            </a:r>
            <a:r>
              <a:rPr lang="ru-RU" dirty="0" err="1" smtClean="0"/>
              <a:t>втратив</a:t>
            </a:r>
            <a:r>
              <a:rPr lang="ru-RU" dirty="0" smtClean="0"/>
              <a:t> </a:t>
            </a:r>
            <a:r>
              <a:rPr lang="ru-RU" dirty="0" err="1" smtClean="0"/>
              <a:t>останню</a:t>
            </a:r>
            <a:r>
              <a:rPr lang="ru-RU" dirty="0" smtClean="0"/>
              <a:t> в </a:t>
            </a:r>
            <a:r>
              <a:rPr lang="ru-RU" dirty="0" err="1" smtClean="0"/>
              <a:t>житті</a:t>
            </a:r>
            <a:r>
              <a:rPr lang="ru-RU" dirty="0" smtClean="0"/>
              <a:t> опору. </a:t>
            </a:r>
            <a:r>
              <a:rPr lang="ru-RU" dirty="0" err="1" smtClean="0"/>
              <a:t>Родичі</a:t>
            </a:r>
            <a:r>
              <a:rPr lang="ru-RU" dirty="0" smtClean="0"/>
              <a:t> не </a:t>
            </a:r>
            <a:r>
              <a:rPr lang="ru-RU" dirty="0" err="1" smtClean="0"/>
              <a:t>хотіли</a:t>
            </a:r>
            <a:r>
              <a:rPr lang="ru-RU" dirty="0" smtClean="0"/>
              <a:t> </a:t>
            </a:r>
            <a:r>
              <a:rPr lang="ru-RU" dirty="0" err="1" smtClean="0"/>
              <a:t>фінансово</a:t>
            </a:r>
            <a:r>
              <a:rPr lang="ru-RU" dirty="0" smtClean="0"/>
              <a:t> </a:t>
            </a:r>
            <a:r>
              <a:rPr lang="ru-RU" dirty="0" err="1" smtClean="0"/>
              <a:t>підтримувати</a:t>
            </a:r>
            <a:r>
              <a:rPr lang="ru-RU" dirty="0" smtClean="0"/>
              <a:t> </a:t>
            </a:r>
            <a:r>
              <a:rPr lang="ru-RU" dirty="0" err="1" smtClean="0"/>
              <a:t>шкільного</a:t>
            </a:r>
            <a:r>
              <a:rPr lang="ru-RU" dirty="0" smtClean="0"/>
              <a:t> </a:t>
            </a:r>
            <a:r>
              <a:rPr lang="ru-RU" dirty="0" err="1" smtClean="0"/>
              <a:t>невдаху</a:t>
            </a:r>
            <a:r>
              <a:rPr lang="ru-RU" dirty="0" smtClean="0"/>
              <a:t> та </a:t>
            </a:r>
            <a:r>
              <a:rPr lang="ru-RU" dirty="0" err="1" smtClean="0"/>
              <a:t>безробітного</a:t>
            </a:r>
            <a:r>
              <a:rPr lang="ru-RU" dirty="0" smtClean="0"/>
              <a:t>. В </a:t>
            </a:r>
            <a:r>
              <a:rPr lang="ru-RU" dirty="0" err="1" smtClean="0"/>
              <a:t>нього</a:t>
            </a:r>
            <a:r>
              <a:rPr lang="ru-RU" dirty="0" smtClean="0"/>
              <a:t> почали </a:t>
            </a:r>
            <a:r>
              <a:rPr lang="ru-RU" dirty="0" err="1" smtClean="0"/>
              <a:t>закінчуватися</a:t>
            </a:r>
            <a:r>
              <a:rPr lang="ru-RU" dirty="0" smtClean="0"/>
              <a:t> </a:t>
            </a:r>
            <a:r>
              <a:rPr lang="ru-RU" dirty="0" err="1" smtClean="0"/>
              <a:t>гроші</a:t>
            </a:r>
            <a:r>
              <a:rPr lang="ru-RU" dirty="0" smtClean="0"/>
              <a:t>, а </a:t>
            </a:r>
            <a:r>
              <a:rPr lang="ru-RU" dirty="0" err="1" smtClean="0"/>
              <a:t>родичі</a:t>
            </a:r>
            <a:r>
              <a:rPr lang="ru-RU" dirty="0" smtClean="0"/>
              <a:t> не </a:t>
            </a:r>
            <a:r>
              <a:rPr lang="ru-RU" dirty="0" err="1" smtClean="0"/>
              <a:t>бажали</a:t>
            </a:r>
            <a:r>
              <a:rPr lang="ru-RU" dirty="0" smtClean="0"/>
              <a:t> </a:t>
            </a:r>
            <a:r>
              <a:rPr lang="ru-RU" dirty="0" err="1" smtClean="0"/>
              <a:t>надавати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жодної</a:t>
            </a:r>
            <a:r>
              <a:rPr lang="ru-RU" dirty="0" smtClean="0"/>
              <a:t> </a:t>
            </a:r>
            <a:r>
              <a:rPr lang="ru-RU" dirty="0" err="1" smtClean="0"/>
              <a:t>матеріальної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. В той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єдиним</a:t>
            </a:r>
            <a:r>
              <a:rPr lang="ru-RU" dirty="0" smtClean="0"/>
              <a:t> доходом стала </a:t>
            </a:r>
            <a:r>
              <a:rPr lang="ru-RU" dirty="0" err="1" smtClean="0"/>
              <a:t>сирітська</a:t>
            </a:r>
            <a:r>
              <a:rPr lang="ru-RU" dirty="0" smtClean="0"/>
              <a:t> </a:t>
            </a:r>
            <a:r>
              <a:rPr lang="ru-RU" dirty="0" err="1" smtClean="0"/>
              <a:t>пенсія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85728"/>
            <a:ext cx="4257676" cy="635798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 </a:t>
            </a:r>
            <a:r>
              <a:rPr lang="ru-RU" dirty="0" err="1" smtClean="0"/>
              <a:t>серпня</a:t>
            </a:r>
            <a:r>
              <a:rPr lang="ru-RU" dirty="0" smtClean="0"/>
              <a:t> 1914 </a:t>
            </a:r>
            <a:r>
              <a:rPr lang="ru-RU" dirty="0" err="1" smtClean="0"/>
              <a:t>почалася</a:t>
            </a:r>
            <a:r>
              <a:rPr lang="ru-RU" dirty="0" smtClean="0"/>
              <a:t> Перша </a:t>
            </a:r>
            <a:r>
              <a:rPr lang="ru-RU" dirty="0" err="1" smtClean="0"/>
              <a:t>світова</a:t>
            </a:r>
            <a:r>
              <a:rPr lang="ru-RU" dirty="0" smtClean="0"/>
              <a:t> </a:t>
            </a:r>
            <a:r>
              <a:rPr lang="ru-RU" dirty="0" err="1" smtClean="0"/>
              <a:t>війна</a:t>
            </a:r>
            <a:r>
              <a:rPr lang="ru-RU" dirty="0" smtClean="0"/>
              <a:t>. </a:t>
            </a:r>
            <a:r>
              <a:rPr lang="ru-RU" dirty="0" err="1" smtClean="0"/>
              <a:t>Гітлер</a:t>
            </a:r>
            <a:r>
              <a:rPr lang="ru-RU" dirty="0" smtClean="0"/>
              <a:t> </a:t>
            </a:r>
            <a:r>
              <a:rPr lang="ru-RU" dirty="0" err="1" smtClean="0"/>
              <a:t>зрадів</a:t>
            </a:r>
            <a:r>
              <a:rPr lang="ru-RU" dirty="0" smtClean="0"/>
              <a:t> </a:t>
            </a:r>
            <a:r>
              <a:rPr lang="ru-RU" dirty="0" err="1" smtClean="0"/>
              <a:t>звістці</a:t>
            </a:r>
            <a:r>
              <a:rPr lang="ru-RU" dirty="0" smtClean="0"/>
              <a:t> про </a:t>
            </a:r>
            <a:r>
              <a:rPr lang="ru-RU" dirty="0" err="1" smtClean="0"/>
              <a:t>війну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негайно</a:t>
            </a:r>
            <a:r>
              <a:rPr lang="ru-RU" dirty="0" smtClean="0"/>
              <a:t> подав </a:t>
            </a:r>
            <a:r>
              <a:rPr lang="ru-RU" dirty="0" err="1" smtClean="0"/>
              <a:t>заяву</a:t>
            </a:r>
            <a:r>
              <a:rPr lang="ru-RU" dirty="0" smtClean="0"/>
              <a:t> </a:t>
            </a:r>
            <a:r>
              <a:rPr lang="ru-RU" dirty="0" err="1" smtClean="0"/>
              <a:t>Людвігу</a:t>
            </a:r>
            <a:r>
              <a:rPr lang="ru-RU" dirty="0" smtClean="0"/>
              <a:t> </a:t>
            </a:r>
            <a:r>
              <a:rPr lang="en-US" dirty="0" smtClean="0"/>
              <a:t>III,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дозвіл</a:t>
            </a:r>
            <a:r>
              <a:rPr lang="ru-RU" dirty="0" smtClean="0"/>
              <a:t> </a:t>
            </a:r>
            <a:r>
              <a:rPr lang="ru-RU" dirty="0" err="1" smtClean="0"/>
              <a:t>служити</a:t>
            </a:r>
            <a:r>
              <a:rPr lang="ru-RU" dirty="0" smtClean="0"/>
              <a:t> в </a:t>
            </a:r>
            <a:r>
              <a:rPr lang="ru-RU" dirty="0" err="1" smtClean="0"/>
              <a:t>Баварській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.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наступного</a:t>
            </a:r>
            <a:r>
              <a:rPr lang="ru-RU" dirty="0" smtClean="0"/>
              <a:t> дня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запропонували</a:t>
            </a:r>
            <a:r>
              <a:rPr lang="ru-RU" dirty="0" smtClean="0"/>
              <a:t> </a:t>
            </a:r>
            <a:r>
              <a:rPr lang="ru-RU" dirty="0" err="1" smtClean="0"/>
              <a:t>з'явитися</a:t>
            </a:r>
            <a:r>
              <a:rPr lang="ru-RU" dirty="0" smtClean="0"/>
              <a:t> в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баварський</a:t>
            </a:r>
            <a:r>
              <a:rPr lang="ru-RU" dirty="0" smtClean="0"/>
              <a:t> полк. </a:t>
            </a:r>
            <a:endParaRPr lang="ru-RU" dirty="0"/>
          </a:p>
        </p:txBody>
      </p:sp>
      <p:pic>
        <p:nvPicPr>
          <p:cNvPr id="4" name="Рисунок 3" descr="Hitler_1914_19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214290"/>
            <a:ext cx="3325818" cy="51882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72066" y="5643578"/>
            <a:ext cx="3500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Гітлер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час </a:t>
            </a:r>
            <a:r>
              <a:rPr lang="ru-RU" sz="2000" dirty="0" err="1" smtClean="0"/>
              <a:t>Першої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світової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війни</a:t>
            </a:r>
            <a:r>
              <a:rPr lang="ru-RU" sz="2000" dirty="0" smtClean="0"/>
              <a:t> 1914–1918 </a:t>
            </a:r>
            <a:r>
              <a:rPr lang="ru-RU" sz="2000" dirty="0" err="1" smtClean="0"/>
              <a:t>рр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282" y="142875"/>
            <a:ext cx="4929222" cy="657225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err="1" smtClean="0"/>
              <a:t>Основні</a:t>
            </a:r>
            <a:r>
              <a:rPr lang="ru-RU" dirty="0" smtClean="0"/>
              <a:t> засади </a:t>
            </a:r>
            <a:r>
              <a:rPr lang="ru-RU" dirty="0" err="1" smtClean="0"/>
              <a:t>ідеології</a:t>
            </a:r>
            <a:r>
              <a:rPr lang="ru-RU" dirty="0" smtClean="0"/>
              <a:t> </a:t>
            </a:r>
            <a:r>
              <a:rPr lang="ru-RU" dirty="0" err="1" smtClean="0"/>
              <a:t>Гітлера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описав у </a:t>
            </a:r>
            <a:r>
              <a:rPr lang="ru-RU" dirty="0" err="1" smtClean="0"/>
              <a:t>автобіографічній</a:t>
            </a:r>
            <a:r>
              <a:rPr lang="ru-RU" dirty="0" smtClean="0"/>
              <a:t> </a:t>
            </a:r>
            <a:r>
              <a:rPr lang="ru-RU" dirty="0" err="1" smtClean="0"/>
              <a:t>книзі</a:t>
            </a:r>
            <a:r>
              <a:rPr lang="ru-RU" dirty="0" smtClean="0"/>
              <a:t> «Майн </a:t>
            </a:r>
            <a:r>
              <a:rPr lang="ru-RU" dirty="0" err="1" smtClean="0"/>
              <a:t>кампф</a:t>
            </a:r>
            <a:r>
              <a:rPr lang="ru-RU" dirty="0" smtClean="0"/>
              <a:t>».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 лежали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  <a:r>
              <a:rPr lang="ru-RU" dirty="0" err="1" smtClean="0"/>
              <a:t>шовінізму</a:t>
            </a:r>
            <a:r>
              <a:rPr lang="ru-RU" dirty="0" smtClean="0"/>
              <a:t>, </a:t>
            </a:r>
            <a:r>
              <a:rPr lang="ru-RU" dirty="0" err="1" smtClean="0"/>
              <a:t>соціалізму</a:t>
            </a:r>
            <a:r>
              <a:rPr lang="ru-RU" dirty="0" smtClean="0"/>
              <a:t> та </a:t>
            </a:r>
            <a:r>
              <a:rPr lang="ru-RU" dirty="0" err="1" smtClean="0"/>
              <a:t>антисемітизму</a:t>
            </a:r>
            <a:r>
              <a:rPr lang="ru-RU" dirty="0" smtClean="0"/>
              <a:t>, </a:t>
            </a:r>
            <a:r>
              <a:rPr lang="ru-RU" dirty="0" err="1" smtClean="0"/>
              <a:t>увібрані</a:t>
            </a:r>
            <a:r>
              <a:rPr lang="ru-RU" dirty="0" smtClean="0"/>
              <a:t> ним </a:t>
            </a:r>
            <a:r>
              <a:rPr lang="ru-RU" dirty="0" err="1" smtClean="0"/>
              <a:t>від</a:t>
            </a:r>
            <a:r>
              <a:rPr lang="ru-RU" dirty="0" smtClean="0"/>
              <a:t> низки </a:t>
            </a:r>
            <a:r>
              <a:rPr lang="ru-RU" dirty="0" err="1" smtClean="0"/>
              <a:t>австрійських</a:t>
            </a:r>
            <a:r>
              <a:rPr lang="ru-RU" dirty="0" smtClean="0"/>
              <a:t> </a:t>
            </a:r>
            <a:r>
              <a:rPr lang="ru-RU" dirty="0" err="1" smtClean="0"/>
              <a:t>ідеологів</a:t>
            </a:r>
            <a:r>
              <a:rPr lang="ru-RU" dirty="0" smtClean="0"/>
              <a:t>: Георга фон </a:t>
            </a:r>
            <a:r>
              <a:rPr lang="ru-RU" dirty="0" err="1" smtClean="0"/>
              <a:t>Шенерера</a:t>
            </a:r>
            <a:r>
              <a:rPr lang="ru-RU" dirty="0" smtClean="0"/>
              <a:t>, Карла </a:t>
            </a:r>
            <a:r>
              <a:rPr lang="ru-RU" dirty="0" err="1" smtClean="0"/>
              <a:t>Люгера</a:t>
            </a:r>
            <a:r>
              <a:rPr lang="ru-RU" dirty="0" smtClean="0"/>
              <a:t>, </a:t>
            </a:r>
            <a:r>
              <a:rPr lang="ru-RU" dirty="0" err="1" smtClean="0"/>
              <a:t>Ріхарда</a:t>
            </a:r>
            <a:r>
              <a:rPr lang="ru-RU" dirty="0" smtClean="0"/>
              <a:t> Вагнера. На </a:t>
            </a:r>
            <a:r>
              <a:rPr lang="ru-RU" dirty="0" err="1" smtClean="0"/>
              <a:t>його</a:t>
            </a:r>
            <a:r>
              <a:rPr lang="ru-RU" dirty="0" smtClean="0"/>
              <a:t> погляди </a:t>
            </a:r>
            <a:r>
              <a:rPr lang="ru-RU" dirty="0" err="1" smtClean="0"/>
              <a:t>впливали</a:t>
            </a:r>
            <a:r>
              <a:rPr lang="ru-RU" dirty="0" smtClean="0"/>
              <a:t> </a:t>
            </a:r>
            <a:r>
              <a:rPr lang="ru-RU" dirty="0" err="1" smtClean="0"/>
              <a:t>католицька</a:t>
            </a:r>
            <a:r>
              <a:rPr lang="ru-RU" dirty="0" smtClean="0"/>
              <a:t> </a:t>
            </a:r>
            <a:r>
              <a:rPr lang="ru-RU" dirty="0" err="1" smtClean="0"/>
              <a:t>церква</a:t>
            </a:r>
            <a:r>
              <a:rPr lang="ru-RU" dirty="0" smtClean="0"/>
              <a:t> та </a:t>
            </a:r>
            <a:r>
              <a:rPr lang="ru-RU" dirty="0" err="1" smtClean="0"/>
              <a:t>євреї</a:t>
            </a:r>
            <a:r>
              <a:rPr lang="ru-RU" dirty="0" smtClean="0"/>
              <a:t>. </a:t>
            </a:r>
            <a:r>
              <a:rPr lang="ru-RU" dirty="0" err="1" smtClean="0"/>
              <a:t>Слов'яни</a:t>
            </a:r>
            <a:r>
              <a:rPr lang="ru-RU" dirty="0" smtClean="0"/>
              <a:t>, за </a:t>
            </a:r>
            <a:r>
              <a:rPr lang="ru-RU" dirty="0" err="1" smtClean="0"/>
              <a:t>переконаннями</a:t>
            </a:r>
            <a:r>
              <a:rPr lang="ru-RU" dirty="0" smtClean="0"/>
              <a:t> </a:t>
            </a:r>
            <a:r>
              <a:rPr lang="ru-RU" dirty="0" err="1" smtClean="0"/>
              <a:t>Гітлера</a:t>
            </a:r>
            <a:r>
              <a:rPr lang="ru-RU" dirty="0" smtClean="0"/>
              <a:t>,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вважалися</a:t>
            </a:r>
            <a:r>
              <a:rPr lang="ru-RU" dirty="0" smtClean="0"/>
              <a:t> «</a:t>
            </a:r>
            <a:r>
              <a:rPr lang="ru-RU" dirty="0" err="1" smtClean="0"/>
              <a:t>недолюдьми</a:t>
            </a:r>
            <a:r>
              <a:rPr lang="ru-RU" dirty="0" smtClean="0"/>
              <a:t>» 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200px-FrMeinKampf200502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642918"/>
            <a:ext cx="3474189" cy="45164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43570" y="5357826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Книга </a:t>
            </a:r>
            <a:r>
              <a:rPr lang="ru-RU" dirty="0" err="1" smtClean="0"/>
              <a:t>Гітлера</a:t>
            </a:r>
            <a:r>
              <a:rPr lang="ru-RU" dirty="0" smtClean="0"/>
              <a:t> «Майн </a:t>
            </a:r>
            <a:r>
              <a:rPr lang="ru-RU" dirty="0" err="1" smtClean="0"/>
              <a:t>кампф</a:t>
            </a:r>
            <a:r>
              <a:rPr lang="ru-RU" dirty="0" smtClean="0"/>
              <a:t>» у </a:t>
            </a:r>
            <a:r>
              <a:rPr lang="ru-RU" dirty="0" err="1" smtClean="0"/>
              <a:t>виданні</a:t>
            </a:r>
            <a:r>
              <a:rPr lang="ru-RU" dirty="0" smtClean="0"/>
              <a:t> 1934 </a:t>
            </a:r>
            <a:r>
              <a:rPr lang="ru-RU" dirty="0" smtClean="0"/>
              <a:t>року.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214312"/>
            <a:ext cx="8229600" cy="6357959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завершення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Гітлер</a:t>
            </a:r>
            <a:r>
              <a:rPr lang="ru-RU" dirty="0" smtClean="0"/>
              <a:t> 21 листопада 1918 року </a:t>
            </a:r>
            <a:r>
              <a:rPr lang="ru-RU" dirty="0" err="1" smtClean="0"/>
              <a:t>повернувся</a:t>
            </a:r>
            <a:r>
              <a:rPr lang="ru-RU" dirty="0" smtClean="0"/>
              <a:t> до Мюнхена. </a:t>
            </a:r>
            <a:r>
              <a:rPr lang="ru-RU" dirty="0" err="1" smtClean="0"/>
              <a:t>Тоді</a:t>
            </a:r>
            <a:r>
              <a:rPr lang="ru-RU" dirty="0" smtClean="0"/>
              <a:t>, не </a:t>
            </a:r>
            <a:r>
              <a:rPr lang="ru-RU" dirty="0" err="1" smtClean="0"/>
              <a:t>бажаючи</a:t>
            </a:r>
            <a:r>
              <a:rPr lang="ru-RU" dirty="0" smtClean="0"/>
              <a:t> </a:t>
            </a:r>
            <a:r>
              <a:rPr lang="ru-RU" dirty="0" err="1" smtClean="0"/>
              <a:t>підпасти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демобілізацію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записався</a:t>
            </a:r>
            <a:r>
              <a:rPr lang="ru-RU" dirty="0" smtClean="0"/>
              <a:t> до Рейхсверу. </a:t>
            </a:r>
            <a:r>
              <a:rPr lang="ru-RU" dirty="0" err="1" smtClean="0"/>
              <a:t>Саме</a:t>
            </a:r>
            <a:r>
              <a:rPr lang="ru-RU" dirty="0" smtClean="0"/>
              <a:t> в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відкрився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ораторський</a:t>
            </a:r>
            <a:r>
              <a:rPr lang="ru-RU" dirty="0" smtClean="0"/>
              <a:t> талант.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грудня</a:t>
            </a:r>
            <a:r>
              <a:rPr lang="ru-RU" dirty="0" smtClean="0"/>
              <a:t> 1918 — </a:t>
            </a:r>
            <a:r>
              <a:rPr lang="ru-RU" dirty="0" err="1" smtClean="0"/>
              <a:t>січня</a:t>
            </a:r>
            <a:r>
              <a:rPr lang="ru-RU" dirty="0" smtClean="0"/>
              <a:t> 1919 року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охороняв</a:t>
            </a:r>
            <a:r>
              <a:rPr lang="ru-RU" dirty="0" smtClean="0"/>
              <a:t> </a:t>
            </a:r>
            <a:r>
              <a:rPr lang="ru-RU" dirty="0" err="1" smtClean="0"/>
              <a:t>в'язнів</a:t>
            </a:r>
            <a:r>
              <a:rPr lang="ru-RU" dirty="0" smtClean="0"/>
              <a:t> у одному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концтаборів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розташований</a:t>
            </a:r>
            <a:r>
              <a:rPr lang="ru-RU" dirty="0" smtClean="0"/>
              <a:t> у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Трауфштайн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285728"/>
            <a:ext cx="7758138" cy="350046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Німеччина</a:t>
            </a:r>
            <a:r>
              <a:rPr lang="ru-RU" dirty="0" smtClean="0"/>
              <a:t>, яка </a:t>
            </a:r>
            <a:r>
              <a:rPr lang="ru-RU" dirty="0" err="1" smtClean="0"/>
              <a:t>втратила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панівний</a:t>
            </a:r>
            <a:r>
              <a:rPr lang="ru-RU" dirty="0" smtClean="0"/>
              <a:t> статус в </a:t>
            </a:r>
            <a:r>
              <a:rPr lang="ru-RU" dirty="0" err="1" smtClean="0"/>
              <a:t>Європі</a:t>
            </a:r>
            <a:r>
              <a:rPr lang="ru-RU" dirty="0" smtClean="0"/>
              <a:t> та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могутньої</a:t>
            </a:r>
            <a:r>
              <a:rPr lang="ru-RU" dirty="0" smtClean="0"/>
              <a:t> </a:t>
            </a:r>
            <a:r>
              <a:rPr lang="ru-RU" dirty="0" err="1" smtClean="0"/>
              <a:t>імперії</a:t>
            </a:r>
            <a:r>
              <a:rPr lang="ru-RU" dirty="0" smtClean="0"/>
              <a:t> </a:t>
            </a:r>
            <a:r>
              <a:rPr lang="ru-RU" dirty="0" err="1" smtClean="0"/>
              <a:t>перетворилася</a:t>
            </a:r>
            <a:r>
              <a:rPr lang="ru-RU" dirty="0" smtClean="0"/>
              <a:t> на </a:t>
            </a:r>
            <a:r>
              <a:rPr lang="ru-RU" dirty="0" err="1" smtClean="0"/>
              <a:t>країну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республіканською</a:t>
            </a:r>
            <a:r>
              <a:rPr lang="ru-RU" dirty="0" smtClean="0"/>
              <a:t> формою </a:t>
            </a:r>
            <a:r>
              <a:rPr lang="ru-RU" dirty="0" err="1" smtClean="0"/>
              <a:t>правління</a:t>
            </a:r>
            <a:r>
              <a:rPr lang="ru-RU" dirty="0" smtClean="0"/>
              <a:t>, переживала не </a:t>
            </a:r>
            <a:r>
              <a:rPr lang="ru-RU" dirty="0" err="1" smtClean="0"/>
              <a:t>найкращі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. На </a:t>
            </a:r>
            <a:r>
              <a:rPr lang="ru-RU" dirty="0" err="1" smtClean="0"/>
              <a:t>парламентських</a:t>
            </a:r>
            <a:r>
              <a:rPr lang="ru-RU" dirty="0" smtClean="0"/>
              <a:t> </a:t>
            </a:r>
            <a:r>
              <a:rPr lang="ru-RU" dirty="0" err="1" smtClean="0"/>
              <a:t>виборах</a:t>
            </a:r>
            <a:r>
              <a:rPr lang="ru-RU" dirty="0" smtClean="0"/>
              <a:t> 1930 року </a:t>
            </a:r>
            <a:r>
              <a:rPr lang="ru-RU" dirty="0" err="1" smtClean="0"/>
              <a:t>партія</a:t>
            </a:r>
            <a:r>
              <a:rPr lang="ru-RU" dirty="0" smtClean="0"/>
              <a:t> </a:t>
            </a:r>
            <a:r>
              <a:rPr lang="ru-RU" dirty="0" err="1" smtClean="0"/>
              <a:t>Гітлера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заявила про себе на </a:t>
            </a:r>
            <a:r>
              <a:rPr lang="ru-RU" dirty="0" err="1" smtClean="0"/>
              <a:t>загальнонаціональному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3714752"/>
            <a:ext cx="40005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Остаточно </a:t>
            </a:r>
            <a:r>
              <a:rPr lang="ru-RU" sz="2400" dirty="0" smtClean="0"/>
              <a:t>ж </a:t>
            </a:r>
            <a:r>
              <a:rPr lang="ru-RU" sz="2400" dirty="0" err="1" smtClean="0"/>
              <a:t>утвердитись</a:t>
            </a:r>
            <a:r>
              <a:rPr lang="ru-RU" sz="2400" dirty="0" smtClean="0"/>
              <a:t> у </a:t>
            </a:r>
            <a:r>
              <a:rPr lang="ru-RU" sz="2400" dirty="0" err="1" smtClean="0"/>
              <a:t>влади</a:t>
            </a:r>
            <a:r>
              <a:rPr lang="ru-RU" sz="2400" dirty="0" smtClean="0"/>
              <a:t> Адольфу </a:t>
            </a:r>
            <a:r>
              <a:rPr lang="ru-RU" sz="2400" dirty="0" err="1" smtClean="0"/>
              <a:t>Гітлеру</a:t>
            </a:r>
            <a:r>
              <a:rPr lang="ru-RU" sz="2400" dirty="0" smtClean="0"/>
              <a:t> </a:t>
            </a:r>
            <a:r>
              <a:rPr lang="ru-RU" sz="2400" dirty="0" err="1" smtClean="0"/>
              <a:t>вдалося</a:t>
            </a:r>
            <a:r>
              <a:rPr lang="ru-RU" sz="2400" dirty="0" smtClean="0"/>
              <a:t> в 1933 </a:t>
            </a:r>
            <a:r>
              <a:rPr lang="ru-RU" sz="2400" dirty="0" err="1" smtClean="0"/>
              <a:t>році</a:t>
            </a:r>
            <a:r>
              <a:rPr lang="ru-RU" sz="2400" dirty="0" smtClean="0"/>
              <a:t>, коли президент </a:t>
            </a:r>
            <a:r>
              <a:rPr lang="ru-RU" sz="2400" dirty="0" err="1" smtClean="0"/>
              <a:t>Пауль</a:t>
            </a:r>
            <a:r>
              <a:rPr lang="ru-RU" sz="2400" dirty="0" smtClean="0"/>
              <a:t> фон </a:t>
            </a:r>
            <a:r>
              <a:rPr lang="ru-RU" sz="2400" dirty="0" err="1" smtClean="0"/>
              <a:t>Гінденбург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призначив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рейхсканцлером (</a:t>
            </a:r>
            <a:r>
              <a:rPr lang="ru-RU" sz="2400" dirty="0" err="1" smtClean="0"/>
              <a:t>фактично</a:t>
            </a:r>
            <a:r>
              <a:rPr lang="ru-RU" sz="2400" dirty="0" smtClean="0"/>
              <a:t> — </a:t>
            </a:r>
            <a:r>
              <a:rPr lang="ru-RU" sz="2400" dirty="0" err="1" smtClean="0"/>
              <a:t>прем'єр-міністром</a:t>
            </a:r>
            <a:r>
              <a:rPr lang="ru-RU" sz="2400" dirty="0" smtClean="0"/>
              <a:t>) </a:t>
            </a:r>
            <a:r>
              <a:rPr lang="ru-RU" sz="2400" dirty="0" err="1" smtClean="0"/>
              <a:t>Німеччини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6" name="Рисунок 5" descr="200px-Bundesarchiv_Bild_183-S38324,_Tag_von_Potsdam,_Adolf_Hitler,_Paul_v._Hindenbur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3643314"/>
            <a:ext cx="3759654" cy="2631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43504" y="6215082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Адольф </a:t>
            </a:r>
            <a:r>
              <a:rPr lang="ru-RU" dirty="0" err="1" smtClean="0"/>
              <a:t>Гітлер</a:t>
            </a:r>
            <a:r>
              <a:rPr lang="ru-RU" dirty="0" smtClean="0"/>
              <a:t> та </a:t>
            </a:r>
            <a:r>
              <a:rPr lang="ru-RU" dirty="0" err="1" smtClean="0"/>
              <a:t>Пауль</a:t>
            </a:r>
            <a:r>
              <a:rPr lang="ru-RU" dirty="0" smtClean="0"/>
              <a:t> фон </a:t>
            </a:r>
            <a:r>
              <a:rPr lang="ru-RU" dirty="0" err="1" smtClean="0"/>
              <a:t>Гінденбург</a:t>
            </a:r>
            <a:r>
              <a:rPr lang="ru-RU" dirty="0" smtClean="0"/>
              <a:t>, 21 </a:t>
            </a:r>
            <a:r>
              <a:rPr lang="ru-RU" dirty="0" err="1" smtClean="0"/>
              <a:t>березня</a:t>
            </a:r>
            <a:r>
              <a:rPr lang="ru-RU" dirty="0" smtClean="0"/>
              <a:t> 1933 року.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63579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/>
              <a:t>Гітлер</a:t>
            </a:r>
            <a:r>
              <a:rPr lang="ru-RU" dirty="0" smtClean="0"/>
              <a:t> </a:t>
            </a:r>
            <a:r>
              <a:rPr lang="ru-RU" dirty="0" err="1" smtClean="0"/>
              <a:t>прагнув</a:t>
            </a:r>
            <a:r>
              <a:rPr lang="ru-RU" dirty="0" smtClean="0"/>
              <a:t> </a:t>
            </a:r>
            <a:r>
              <a:rPr lang="ru-RU" dirty="0" err="1" smtClean="0"/>
              <a:t>встановити</a:t>
            </a:r>
            <a:r>
              <a:rPr lang="ru-RU" dirty="0" smtClean="0"/>
              <a:t> </a:t>
            </a:r>
            <a:r>
              <a:rPr lang="ru-RU" dirty="0" err="1" smtClean="0"/>
              <a:t>повну</a:t>
            </a:r>
            <a:r>
              <a:rPr lang="ru-RU" dirty="0" smtClean="0"/>
              <a:t> </a:t>
            </a:r>
            <a:r>
              <a:rPr lang="ru-RU" dirty="0" err="1" smtClean="0"/>
              <a:t>гегемонію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 на </a:t>
            </a:r>
            <a:r>
              <a:rPr lang="ru-RU" dirty="0" err="1" smtClean="0"/>
              <a:t>міжнародній</a:t>
            </a:r>
            <a:r>
              <a:rPr lang="ru-RU" dirty="0" smtClean="0"/>
              <a:t> </a:t>
            </a:r>
            <a:r>
              <a:rPr lang="ru-RU" dirty="0" err="1" smtClean="0"/>
              <a:t>арені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основною метою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змінити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 сил у </a:t>
            </a:r>
            <a:r>
              <a:rPr lang="ru-RU" dirty="0" err="1" smtClean="0"/>
              <a:t>Європі</a:t>
            </a:r>
            <a:r>
              <a:rPr lang="ru-RU" dirty="0" smtClean="0"/>
              <a:t>, поставивши на </a:t>
            </a:r>
            <a:r>
              <a:rPr lang="ru-RU" dirty="0" err="1" smtClean="0"/>
              <a:t>коліна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суперників</a:t>
            </a:r>
            <a:r>
              <a:rPr lang="ru-RU" dirty="0" smtClean="0"/>
              <a:t> та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країн-переможниць</a:t>
            </a:r>
            <a:r>
              <a:rPr lang="ru-RU" dirty="0" smtClean="0"/>
              <a:t> у </a:t>
            </a:r>
            <a:r>
              <a:rPr lang="ru-RU" dirty="0" err="1" smtClean="0"/>
              <a:t>Першій</a:t>
            </a:r>
            <a:r>
              <a:rPr lang="ru-RU" dirty="0" smtClean="0"/>
              <a:t> </a:t>
            </a:r>
            <a:r>
              <a:rPr lang="ru-RU" dirty="0" err="1" smtClean="0"/>
              <a:t>світовій</a:t>
            </a:r>
            <a:r>
              <a:rPr lang="ru-RU" dirty="0" smtClean="0"/>
              <a:t> </a:t>
            </a:r>
            <a:r>
              <a:rPr lang="ru-RU" dirty="0" err="1" smtClean="0"/>
              <a:t>війні</a:t>
            </a:r>
            <a:r>
              <a:rPr lang="ru-RU" dirty="0" smtClean="0"/>
              <a:t>: </a:t>
            </a:r>
            <a:r>
              <a:rPr lang="ru-RU" dirty="0" err="1" smtClean="0"/>
              <a:t>Францію</a:t>
            </a:r>
            <a:r>
              <a:rPr lang="ru-RU" dirty="0" smtClean="0"/>
              <a:t> та </a:t>
            </a:r>
            <a:r>
              <a:rPr lang="ru-RU" dirty="0" err="1" smtClean="0"/>
              <a:t>Великобританію</a:t>
            </a:r>
            <a:r>
              <a:rPr lang="ru-RU" dirty="0" smtClean="0"/>
              <a:t>. </a:t>
            </a:r>
            <a:r>
              <a:rPr lang="ru-RU" dirty="0" err="1" smtClean="0"/>
              <a:t>Спочатку</a:t>
            </a:r>
            <a:r>
              <a:rPr lang="ru-RU" dirty="0" smtClean="0"/>
              <a:t> в планах </a:t>
            </a:r>
            <a:r>
              <a:rPr lang="ru-RU" dirty="0" err="1" smtClean="0"/>
              <a:t>Гітлера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розправа</a:t>
            </a:r>
            <a:r>
              <a:rPr lang="ru-RU" dirty="0" smtClean="0"/>
              <a:t> над </a:t>
            </a:r>
            <a:r>
              <a:rPr lang="ru-RU" dirty="0" err="1" smtClean="0"/>
              <a:t>меншими</a:t>
            </a:r>
            <a:r>
              <a:rPr lang="ru-RU" dirty="0" smtClean="0"/>
              <a:t> та </a:t>
            </a:r>
            <a:r>
              <a:rPr lang="ru-RU" dirty="0" err="1" smtClean="0"/>
              <a:t>слабшими</a:t>
            </a:r>
            <a:r>
              <a:rPr lang="ru-RU" dirty="0" smtClean="0"/>
              <a:t> державами,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постали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Паризької</a:t>
            </a:r>
            <a:r>
              <a:rPr lang="ru-RU" dirty="0" smtClean="0"/>
              <a:t> </a:t>
            </a:r>
            <a:r>
              <a:rPr lang="ru-RU" dirty="0" err="1" smtClean="0"/>
              <a:t>мирної</a:t>
            </a:r>
            <a:r>
              <a:rPr lang="ru-RU" dirty="0" smtClean="0"/>
              <a:t> </a:t>
            </a:r>
            <a:r>
              <a:rPr lang="ru-RU" dirty="0" err="1" smtClean="0"/>
              <a:t>конференції</a:t>
            </a:r>
            <a:r>
              <a:rPr lang="ru-RU" dirty="0" smtClean="0"/>
              <a:t>: </a:t>
            </a:r>
            <a:r>
              <a:rPr lang="ru-RU" dirty="0" err="1" smtClean="0"/>
              <a:t>Чехословаччиною</a:t>
            </a:r>
            <a:r>
              <a:rPr lang="ru-RU" dirty="0" smtClean="0"/>
              <a:t> та </a:t>
            </a:r>
            <a:r>
              <a:rPr lang="ru-RU" dirty="0" err="1" smtClean="0"/>
              <a:t>Польщею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до </a:t>
            </a:r>
            <a:r>
              <a:rPr lang="ru-RU" dirty="0" err="1" smtClean="0"/>
              <a:t>більшої</a:t>
            </a:r>
            <a:r>
              <a:rPr lang="ru-RU" dirty="0" smtClean="0"/>
              <a:t> </a:t>
            </a:r>
            <a:r>
              <a:rPr lang="ru-RU" dirty="0" err="1" smtClean="0"/>
              <a:t>здобичі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342902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яскравих</a:t>
            </a:r>
            <a:r>
              <a:rPr lang="ru-RU" dirty="0" smtClean="0"/>
              <a:t> та </a:t>
            </a:r>
            <a:r>
              <a:rPr lang="ru-RU" dirty="0" err="1" smtClean="0"/>
              <a:t>трагічних</a:t>
            </a:r>
            <a:r>
              <a:rPr lang="ru-RU" dirty="0" smtClean="0"/>
              <a:t> </a:t>
            </a:r>
            <a:r>
              <a:rPr lang="ru-RU" dirty="0" err="1" smtClean="0"/>
              <a:t>сторінок</a:t>
            </a:r>
            <a:r>
              <a:rPr lang="ru-RU" dirty="0" smtClean="0"/>
              <a:t> в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Друга </a:t>
            </a:r>
            <a:r>
              <a:rPr lang="ru-RU" dirty="0" err="1" smtClean="0"/>
              <a:t>світова</a:t>
            </a:r>
            <a:r>
              <a:rPr lang="ru-RU" dirty="0" smtClean="0"/>
              <a:t> </a:t>
            </a:r>
            <a:r>
              <a:rPr lang="ru-RU" dirty="0" err="1" smtClean="0"/>
              <a:t>війна</a:t>
            </a:r>
            <a:r>
              <a:rPr lang="ru-RU" dirty="0" smtClean="0"/>
              <a:t>, яка </a:t>
            </a:r>
            <a:r>
              <a:rPr lang="ru-RU" dirty="0" err="1" smtClean="0"/>
              <a:t>розпочалася</a:t>
            </a:r>
            <a:r>
              <a:rPr lang="ru-RU" dirty="0" smtClean="0"/>
              <a:t> 1 </a:t>
            </a:r>
            <a:r>
              <a:rPr lang="ru-RU" dirty="0" err="1" smtClean="0"/>
              <a:t>вересня</a:t>
            </a:r>
            <a:r>
              <a:rPr lang="ru-RU" dirty="0" smtClean="0"/>
              <a:t> 1939 року </a:t>
            </a:r>
            <a:r>
              <a:rPr lang="ru-RU" dirty="0" err="1" smtClean="0"/>
              <a:t>нападом</a:t>
            </a:r>
            <a:r>
              <a:rPr lang="ru-RU" dirty="0" smtClean="0"/>
              <a:t> </a:t>
            </a:r>
            <a:r>
              <a:rPr lang="ru-RU" dirty="0" err="1" smtClean="0"/>
              <a:t>німецьких</a:t>
            </a:r>
            <a:r>
              <a:rPr lang="ru-RU" dirty="0" smtClean="0"/>
              <a:t> </a:t>
            </a:r>
            <a:r>
              <a:rPr lang="ru-RU" dirty="0" err="1" smtClean="0"/>
              <a:t>військ</a:t>
            </a:r>
            <a:r>
              <a:rPr lang="ru-RU" dirty="0" smtClean="0"/>
              <a:t> на Польщу. Для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 </a:t>
            </a:r>
            <a:r>
              <a:rPr lang="ru-RU" dirty="0" err="1" smtClean="0"/>
              <a:t>Гітлер</a:t>
            </a:r>
            <a:r>
              <a:rPr lang="ru-RU" dirty="0" smtClean="0"/>
              <a:t> пояснив </a:t>
            </a:r>
            <a:r>
              <a:rPr lang="ru-RU" dirty="0" err="1" smtClean="0"/>
              <a:t>цей</a:t>
            </a:r>
            <a:r>
              <a:rPr lang="ru-RU" dirty="0" smtClean="0"/>
              <a:t> акт як </a:t>
            </a:r>
            <a:r>
              <a:rPr lang="ru-RU" dirty="0" err="1" smtClean="0"/>
              <a:t>запобіжний</a:t>
            </a:r>
            <a:r>
              <a:rPr lang="ru-RU" dirty="0" smtClean="0"/>
              <a:t> </a:t>
            </a:r>
            <a:r>
              <a:rPr lang="ru-RU" dirty="0" err="1" smtClean="0"/>
              <a:t>захід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захистити</a:t>
            </a:r>
            <a:r>
              <a:rPr lang="ru-RU" dirty="0" smtClean="0"/>
              <a:t> </a:t>
            </a:r>
            <a:r>
              <a:rPr lang="ru-RU" dirty="0" err="1" smtClean="0"/>
              <a:t>німецьке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Польщі</a:t>
            </a:r>
            <a:r>
              <a:rPr lang="ru-RU" dirty="0" smtClean="0"/>
              <a:t> та </a:t>
            </a:r>
            <a:r>
              <a:rPr lang="ru-RU" dirty="0" err="1" smtClean="0"/>
              <a:t>убезпечити</a:t>
            </a:r>
            <a:r>
              <a:rPr lang="ru-RU" dirty="0" smtClean="0"/>
              <a:t> </a:t>
            </a:r>
            <a:r>
              <a:rPr lang="ru-RU" dirty="0" err="1" smtClean="0"/>
              <a:t>німецький</a:t>
            </a:r>
            <a:r>
              <a:rPr lang="ru-RU" dirty="0" smtClean="0"/>
              <a:t> кордон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можливої</a:t>
            </a:r>
            <a:r>
              <a:rPr lang="ru-RU" dirty="0" smtClean="0"/>
              <a:t> «</a:t>
            </a:r>
            <a:r>
              <a:rPr lang="ru-RU" dirty="0" err="1" smtClean="0"/>
              <a:t>агресії</a:t>
            </a:r>
            <a:r>
              <a:rPr lang="ru-RU" dirty="0" smtClean="0"/>
              <a:t>»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3929066"/>
            <a:ext cx="49292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/>
              <a:t>Варто</a:t>
            </a:r>
            <a:r>
              <a:rPr lang="ru-RU" sz="3200" dirty="0" smtClean="0"/>
              <a:t> </a:t>
            </a:r>
            <a:r>
              <a:rPr lang="ru-RU" sz="3200" dirty="0" err="1" smtClean="0"/>
              <a:t>зазначити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коли </a:t>
            </a:r>
            <a:r>
              <a:rPr lang="ru-RU" sz="3200" dirty="0" err="1" smtClean="0"/>
              <a:t>Сталін</a:t>
            </a:r>
            <a:r>
              <a:rPr lang="ru-RU" sz="3200" dirty="0" smtClean="0"/>
              <a:t> 17 </a:t>
            </a:r>
            <a:r>
              <a:rPr lang="ru-RU" sz="3200" dirty="0" err="1" smtClean="0"/>
              <a:t>вересня</a:t>
            </a:r>
            <a:r>
              <a:rPr lang="ru-RU" sz="3200" dirty="0" smtClean="0"/>
              <a:t> </a:t>
            </a:r>
            <a:r>
              <a:rPr lang="ru-RU" sz="3200" dirty="0" err="1" smtClean="0"/>
              <a:t>атакував</a:t>
            </a:r>
            <a:r>
              <a:rPr lang="ru-RU" sz="3200" dirty="0" smtClean="0"/>
              <a:t> Польщу </a:t>
            </a:r>
            <a:r>
              <a:rPr lang="ru-RU" sz="3200" dirty="0" err="1" smtClean="0"/>
              <a:t>зі</a:t>
            </a:r>
            <a:r>
              <a:rPr lang="ru-RU" sz="3200" dirty="0" smtClean="0"/>
              <a:t> сходу, </a:t>
            </a:r>
            <a:r>
              <a:rPr lang="ru-RU" sz="3200" dirty="0" err="1" smtClean="0"/>
              <a:t>його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наміри</a:t>
            </a:r>
            <a:r>
              <a:rPr lang="ru-RU" sz="3200" dirty="0" smtClean="0"/>
              <a:t> </a:t>
            </a:r>
            <a:r>
              <a:rPr lang="ru-RU" sz="3200" dirty="0" err="1" smtClean="0"/>
              <a:t>виглядали</a:t>
            </a:r>
            <a:r>
              <a:rPr lang="ru-RU" sz="3200" dirty="0" smtClean="0"/>
              <a:t> </a:t>
            </a:r>
            <a:r>
              <a:rPr lang="ru-RU" sz="3200" dirty="0" err="1" smtClean="0"/>
              <a:t>майже</a:t>
            </a:r>
            <a:r>
              <a:rPr lang="ru-RU" sz="3200" dirty="0" smtClean="0"/>
              <a:t> </a:t>
            </a:r>
            <a:r>
              <a:rPr lang="ru-RU" sz="3200" dirty="0" err="1" smtClean="0"/>
              <a:t>аналогічно</a:t>
            </a:r>
            <a:r>
              <a:rPr lang="ru-RU" sz="3200" dirty="0" smtClean="0"/>
              <a:t>. </a:t>
            </a:r>
            <a:endParaRPr lang="ru-RU" sz="3200" dirty="0"/>
          </a:p>
        </p:txBody>
      </p:sp>
      <p:pic>
        <p:nvPicPr>
          <p:cNvPr id="5" name="Рисунок 4" descr="200px-Hitler_Polen_Sep._39_Josef_Gier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3571876"/>
            <a:ext cx="3071834" cy="24565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72132" y="6143644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Візит</a:t>
            </a:r>
            <a:r>
              <a:rPr lang="ru-RU" dirty="0" smtClean="0"/>
              <a:t> </a:t>
            </a:r>
            <a:r>
              <a:rPr lang="ru-RU" dirty="0" err="1" smtClean="0"/>
              <a:t>Гітлера</a:t>
            </a:r>
            <a:r>
              <a:rPr lang="ru-RU" dirty="0" smtClean="0"/>
              <a:t> в </a:t>
            </a:r>
            <a:r>
              <a:rPr lang="ru-RU" dirty="0" err="1" smtClean="0"/>
              <a:t>окуповану</a:t>
            </a:r>
            <a:r>
              <a:rPr lang="ru-RU" dirty="0" smtClean="0"/>
              <a:t> Польщу, </a:t>
            </a:r>
            <a:r>
              <a:rPr lang="ru-RU" dirty="0" err="1" smtClean="0"/>
              <a:t>вересень</a:t>
            </a:r>
            <a:r>
              <a:rPr lang="ru-RU" dirty="0" smtClean="0"/>
              <a:t> 1939 </a:t>
            </a:r>
            <a:r>
              <a:rPr lang="ru-RU" dirty="0" smtClean="0"/>
              <a:t>року.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У </a:t>
            </a:r>
            <a:r>
              <a:rPr lang="ru-RU" dirty="0" err="1" smtClean="0"/>
              <a:t>квітні</a:t>
            </a:r>
            <a:r>
              <a:rPr lang="ru-RU" dirty="0" smtClean="0"/>
              <a:t> 1940 року </a:t>
            </a:r>
            <a:r>
              <a:rPr lang="ru-RU" dirty="0" err="1" smtClean="0"/>
              <a:t>Гітлер</a:t>
            </a:r>
            <a:r>
              <a:rPr lang="ru-RU" dirty="0" smtClean="0"/>
              <a:t> </a:t>
            </a:r>
            <a:r>
              <a:rPr lang="ru-RU" dirty="0" err="1" smtClean="0"/>
              <a:t>віддав</a:t>
            </a:r>
            <a:r>
              <a:rPr lang="ru-RU" dirty="0" smtClean="0"/>
              <a:t> наказ </a:t>
            </a:r>
            <a:r>
              <a:rPr lang="ru-RU" dirty="0" err="1" smtClean="0"/>
              <a:t>розпочати</a:t>
            </a:r>
            <a:r>
              <a:rPr lang="ru-RU" dirty="0" smtClean="0"/>
              <a:t> </a:t>
            </a:r>
            <a:r>
              <a:rPr lang="ru-RU" dirty="0" err="1" smtClean="0"/>
              <a:t>Бліцкріґ</a:t>
            </a:r>
            <a:r>
              <a:rPr lang="ru-RU" dirty="0" smtClean="0"/>
              <a:t>  на </a:t>
            </a:r>
            <a:r>
              <a:rPr lang="ru-RU" dirty="0" err="1" smtClean="0"/>
              <a:t>Заході</a:t>
            </a:r>
            <a:r>
              <a:rPr lang="ru-RU" dirty="0" smtClean="0"/>
              <a:t>.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подолано</a:t>
            </a:r>
            <a:r>
              <a:rPr lang="ru-RU" dirty="0" smtClean="0"/>
              <a:t> </a:t>
            </a:r>
            <a:r>
              <a:rPr lang="ru-RU" dirty="0" err="1" smtClean="0"/>
              <a:t>опір</a:t>
            </a:r>
            <a:r>
              <a:rPr lang="ru-RU" dirty="0" smtClean="0"/>
              <a:t> </a:t>
            </a:r>
            <a:r>
              <a:rPr lang="ru-RU" dirty="0" err="1" smtClean="0"/>
              <a:t>Данії</a:t>
            </a:r>
            <a:r>
              <a:rPr lang="ru-RU" dirty="0" smtClean="0"/>
              <a:t>, </a:t>
            </a:r>
            <a:r>
              <a:rPr lang="ru-RU" dirty="0" err="1" smtClean="0"/>
              <a:t>Норвегії</a:t>
            </a:r>
            <a:r>
              <a:rPr lang="ru-RU" dirty="0" smtClean="0"/>
              <a:t>, </a:t>
            </a:r>
            <a:r>
              <a:rPr lang="ru-RU" dirty="0" err="1" smtClean="0"/>
              <a:t>Бельгії</a:t>
            </a:r>
            <a:r>
              <a:rPr lang="ru-RU" dirty="0" smtClean="0"/>
              <a:t>, </a:t>
            </a:r>
            <a:r>
              <a:rPr lang="ru-RU" dirty="0" err="1" smtClean="0"/>
              <a:t>Голандії</a:t>
            </a:r>
            <a:r>
              <a:rPr lang="ru-RU" dirty="0" smtClean="0"/>
              <a:t> та Люксембургу.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smtClean="0"/>
              <a:t>вся континентальна </a:t>
            </a:r>
            <a:r>
              <a:rPr lang="ru-RU" dirty="0" err="1" smtClean="0"/>
              <a:t>Європа</a:t>
            </a:r>
            <a:r>
              <a:rPr lang="ru-RU" dirty="0" smtClean="0"/>
              <a:t> до </a:t>
            </a:r>
            <a:r>
              <a:rPr lang="ru-RU" dirty="0" err="1" smtClean="0"/>
              <a:t>середини</a:t>
            </a:r>
            <a:r>
              <a:rPr lang="ru-RU" dirty="0" smtClean="0"/>
              <a:t> </a:t>
            </a:r>
            <a:r>
              <a:rPr lang="ru-RU" dirty="0" err="1" smtClean="0"/>
              <a:t>літа</a:t>
            </a:r>
            <a:r>
              <a:rPr lang="ru-RU" dirty="0" smtClean="0"/>
              <a:t> 1940 року </a:t>
            </a:r>
            <a:r>
              <a:rPr lang="ru-RU" dirty="0" err="1" smtClean="0"/>
              <a:t>перейшла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владу</a:t>
            </a:r>
            <a:r>
              <a:rPr lang="ru-RU" dirty="0" smtClean="0"/>
              <a:t> </a:t>
            </a:r>
            <a:r>
              <a:rPr lang="ru-RU" dirty="0" err="1" smtClean="0"/>
              <a:t>Гітлера</a:t>
            </a:r>
            <a:r>
              <a:rPr lang="ru-RU" dirty="0" smtClean="0"/>
              <a:t>. </a:t>
            </a:r>
            <a:r>
              <a:rPr lang="ru-RU" dirty="0" err="1" smtClean="0"/>
              <a:t>Залишалися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острівна</a:t>
            </a:r>
            <a:r>
              <a:rPr lang="ru-RU" dirty="0" smtClean="0"/>
              <a:t> </a:t>
            </a:r>
            <a:r>
              <a:rPr lang="ru-RU" dirty="0" err="1" smtClean="0"/>
              <a:t>Британія</a:t>
            </a:r>
            <a:r>
              <a:rPr lang="ru-RU" dirty="0" smtClean="0"/>
              <a:t> на </a:t>
            </a:r>
            <a:r>
              <a:rPr lang="ru-RU" dirty="0" err="1" smtClean="0"/>
              <a:t>Північному</a:t>
            </a:r>
            <a:r>
              <a:rPr lang="ru-RU" dirty="0" smtClean="0"/>
              <a:t> </a:t>
            </a:r>
            <a:r>
              <a:rPr lang="ru-RU" dirty="0" err="1" smtClean="0"/>
              <a:t>Заході</a:t>
            </a:r>
            <a:r>
              <a:rPr lang="ru-RU" dirty="0" smtClean="0"/>
              <a:t> та СРСР на </a:t>
            </a:r>
            <a:r>
              <a:rPr lang="ru-RU" dirty="0" err="1" smtClean="0"/>
              <a:t>Сході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4294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err="1" smtClean="0"/>
              <a:t>Вже</a:t>
            </a:r>
            <a:r>
              <a:rPr lang="ru-RU" dirty="0" smtClean="0"/>
              <a:t> у 1942 </a:t>
            </a:r>
            <a:r>
              <a:rPr lang="ru-RU" dirty="0" err="1" smtClean="0"/>
              <a:t>році</a:t>
            </a:r>
            <a:r>
              <a:rPr lang="ru-RU" dirty="0" smtClean="0"/>
              <a:t> стало </a:t>
            </a:r>
            <a:r>
              <a:rPr lang="ru-RU" dirty="0" err="1" smtClean="0"/>
              <a:t>зрозуміло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планам </a:t>
            </a:r>
            <a:r>
              <a:rPr lang="ru-RU" dirty="0" err="1" smtClean="0"/>
              <a:t>Гітлера</a:t>
            </a:r>
            <a:r>
              <a:rPr lang="ru-RU" dirty="0" smtClean="0"/>
              <a:t> про </a:t>
            </a:r>
            <a:r>
              <a:rPr lang="ru-RU" dirty="0" err="1" smtClean="0"/>
              <a:t>швидку</a:t>
            </a:r>
            <a:r>
              <a:rPr lang="ru-RU" dirty="0" smtClean="0"/>
              <a:t> та </a:t>
            </a:r>
            <a:r>
              <a:rPr lang="ru-RU" dirty="0" err="1" smtClean="0"/>
              <a:t>беззаперечну</a:t>
            </a:r>
            <a:r>
              <a:rPr lang="ru-RU" dirty="0" smtClean="0"/>
              <a:t> перемогу на </a:t>
            </a:r>
            <a:r>
              <a:rPr lang="ru-RU" dirty="0" err="1" smtClean="0"/>
              <a:t>всіх</a:t>
            </a:r>
            <a:r>
              <a:rPr lang="ru-RU" dirty="0" smtClean="0"/>
              <a:t> фронтах </a:t>
            </a:r>
            <a:r>
              <a:rPr lang="ru-RU" dirty="0" err="1" smtClean="0"/>
              <a:t>прийшов</a:t>
            </a:r>
            <a:r>
              <a:rPr lang="ru-RU" dirty="0" smtClean="0"/>
              <a:t> крах: у </a:t>
            </a:r>
            <a:r>
              <a:rPr lang="ru-RU" dirty="0" err="1" smtClean="0"/>
              <a:t>грудні</a:t>
            </a:r>
            <a:r>
              <a:rPr lang="ru-RU" dirty="0" smtClean="0"/>
              <a:t> 1941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Вермахту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відкинуті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Москви</a:t>
            </a:r>
            <a:r>
              <a:rPr lang="ru-RU" dirty="0" smtClean="0"/>
              <a:t>, а у </a:t>
            </a:r>
            <a:r>
              <a:rPr lang="ru-RU" dirty="0" err="1" smtClean="0"/>
              <a:t>жовтні</a:t>
            </a:r>
            <a:r>
              <a:rPr lang="ru-RU" dirty="0" smtClean="0"/>
              <a:t> 1942 року </a:t>
            </a:r>
            <a:r>
              <a:rPr lang="ru-RU" dirty="0" err="1" smtClean="0"/>
              <a:t>зазнали</a:t>
            </a:r>
            <a:r>
              <a:rPr lang="ru-RU" dirty="0" smtClean="0"/>
              <a:t> </a:t>
            </a:r>
            <a:r>
              <a:rPr lang="ru-RU" dirty="0" err="1" smtClean="0"/>
              <a:t>поразки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Ель-Аламейну</a:t>
            </a:r>
            <a:r>
              <a:rPr lang="ru-RU" dirty="0" smtClean="0"/>
              <a:t>. </a:t>
            </a:r>
            <a:r>
              <a:rPr lang="ru-RU" dirty="0" err="1" smtClean="0"/>
              <a:t>Лютий</a:t>
            </a:r>
            <a:r>
              <a:rPr lang="ru-RU" dirty="0" smtClean="0"/>
              <a:t> 1943 року остаточно </a:t>
            </a:r>
            <a:r>
              <a:rPr lang="ru-RU" dirty="0" err="1" smtClean="0"/>
              <a:t>зірвав</a:t>
            </a:r>
            <a:r>
              <a:rPr lang="ru-RU" dirty="0" smtClean="0"/>
              <a:t> </a:t>
            </a:r>
            <a:r>
              <a:rPr lang="ru-RU" dirty="0" err="1" smtClean="0"/>
              <a:t>плани</a:t>
            </a:r>
            <a:r>
              <a:rPr lang="ru-RU" dirty="0" smtClean="0"/>
              <a:t> на </a:t>
            </a:r>
            <a:r>
              <a:rPr lang="ru-RU" dirty="0" err="1" smtClean="0"/>
              <a:t>Східному</a:t>
            </a:r>
            <a:r>
              <a:rPr lang="ru-RU" dirty="0" smtClean="0"/>
              <a:t> </a:t>
            </a:r>
            <a:r>
              <a:rPr lang="ru-RU" dirty="0" err="1" smtClean="0"/>
              <a:t>фронті</a:t>
            </a:r>
            <a:r>
              <a:rPr lang="ru-RU" dirty="0" smtClean="0"/>
              <a:t> — </a:t>
            </a:r>
            <a:r>
              <a:rPr lang="ru-RU" dirty="0" err="1" smtClean="0"/>
              <a:t>грандіозна</a:t>
            </a:r>
            <a:r>
              <a:rPr lang="ru-RU" dirty="0" smtClean="0"/>
              <a:t> облога </a:t>
            </a:r>
            <a:r>
              <a:rPr lang="ru-RU" dirty="0" err="1" smtClean="0"/>
              <a:t>Сталінграда</a:t>
            </a:r>
            <a:r>
              <a:rPr lang="ru-RU" dirty="0" smtClean="0"/>
              <a:t> </a:t>
            </a:r>
            <a:r>
              <a:rPr lang="ru-RU" dirty="0" err="1" smtClean="0"/>
              <a:t>завершилася</a:t>
            </a:r>
            <a:r>
              <a:rPr lang="ru-RU" dirty="0" smtClean="0"/>
              <a:t> </a:t>
            </a:r>
            <a:r>
              <a:rPr lang="ru-RU" dirty="0" err="1" smtClean="0"/>
              <a:t>розгромом</a:t>
            </a:r>
            <a:r>
              <a:rPr lang="ru-RU" dirty="0" smtClean="0"/>
              <a:t> та </a:t>
            </a:r>
            <a:r>
              <a:rPr lang="ru-RU" dirty="0" err="1" smtClean="0"/>
              <a:t>оточенням</a:t>
            </a:r>
            <a:r>
              <a:rPr lang="ru-RU" dirty="0" smtClean="0"/>
              <a:t>. </a:t>
            </a:r>
            <a:r>
              <a:rPr lang="ru-RU" dirty="0" err="1" smtClean="0"/>
              <a:t>Тепер</a:t>
            </a:r>
            <a:r>
              <a:rPr lang="ru-RU" dirty="0" smtClean="0"/>
              <a:t> на </a:t>
            </a:r>
            <a:r>
              <a:rPr lang="ru-RU" dirty="0" err="1" smtClean="0"/>
              <a:t>сході</a:t>
            </a:r>
            <a:r>
              <a:rPr lang="ru-RU" dirty="0" smtClean="0"/>
              <a:t> </a:t>
            </a:r>
            <a:r>
              <a:rPr lang="ru-RU" dirty="0" err="1" smtClean="0"/>
              <a:t>Гітлер</a:t>
            </a:r>
            <a:r>
              <a:rPr lang="ru-RU" dirty="0" smtClean="0"/>
              <a:t> </a:t>
            </a:r>
            <a:r>
              <a:rPr lang="ru-RU" dirty="0" err="1" smtClean="0"/>
              <a:t>прагнув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не </a:t>
            </a:r>
            <a:r>
              <a:rPr lang="ru-RU" dirty="0" err="1" smtClean="0"/>
              <a:t>захопити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а </a:t>
            </a:r>
            <a:r>
              <a:rPr lang="ru-RU" dirty="0" err="1" smtClean="0"/>
              <a:t>утримати</a:t>
            </a:r>
            <a:r>
              <a:rPr lang="ru-RU" dirty="0" smtClean="0"/>
              <a:t> </a:t>
            </a:r>
            <a:r>
              <a:rPr lang="ru-RU" dirty="0" err="1" smtClean="0"/>
              <a:t>наявні</a:t>
            </a:r>
            <a:r>
              <a:rPr lang="ru-RU" dirty="0" smtClean="0"/>
              <a:t> </a:t>
            </a:r>
            <a:r>
              <a:rPr lang="ru-RU" dirty="0" err="1" smtClean="0"/>
              <a:t>здобутки</a:t>
            </a:r>
            <a:r>
              <a:rPr lang="ru-RU" dirty="0" smtClean="0"/>
              <a:t>. </a:t>
            </a:r>
            <a:r>
              <a:rPr lang="ru-RU" dirty="0" err="1" smtClean="0"/>
              <a:t>Із</a:t>
            </a:r>
            <a:r>
              <a:rPr lang="ru-RU" dirty="0" smtClean="0"/>
              <a:t> Заходу </a:t>
            </a:r>
            <a:r>
              <a:rPr lang="ru-RU" dirty="0" err="1" smtClean="0"/>
              <a:t>прийшла</a:t>
            </a:r>
            <a:r>
              <a:rPr lang="ru-RU" dirty="0" smtClean="0"/>
              <a:t> нова </a:t>
            </a:r>
            <a:r>
              <a:rPr lang="ru-RU" dirty="0" err="1" smtClean="0"/>
              <a:t>небезпека</a:t>
            </a:r>
            <a:r>
              <a:rPr lang="ru-RU" dirty="0" smtClean="0"/>
              <a:t>: 6 </a:t>
            </a:r>
            <a:r>
              <a:rPr lang="ru-RU" dirty="0" err="1" smtClean="0"/>
              <a:t>червня</a:t>
            </a:r>
            <a:r>
              <a:rPr lang="ru-RU" dirty="0" smtClean="0"/>
              <a:t> 1944 </a:t>
            </a:r>
            <a:r>
              <a:rPr lang="ru-RU" dirty="0" err="1" smtClean="0"/>
              <a:t>утворився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фронт, </a:t>
            </a:r>
            <a:r>
              <a:rPr lang="ru-RU" dirty="0" err="1" smtClean="0"/>
              <a:t>відбулася</a:t>
            </a:r>
            <a:r>
              <a:rPr lang="ru-RU" dirty="0" smtClean="0"/>
              <a:t> </a:t>
            </a:r>
            <a:r>
              <a:rPr lang="ru-RU" dirty="0" err="1" smtClean="0"/>
              <a:t>висадка</a:t>
            </a:r>
            <a:r>
              <a:rPr lang="ru-RU" dirty="0" smtClean="0"/>
              <a:t> </a:t>
            </a:r>
            <a:r>
              <a:rPr lang="ru-RU" dirty="0" err="1" smtClean="0"/>
              <a:t>союзників</a:t>
            </a:r>
            <a:r>
              <a:rPr lang="ru-RU" dirty="0" smtClean="0"/>
              <a:t> у </a:t>
            </a:r>
            <a:r>
              <a:rPr lang="ru-RU" dirty="0" err="1" smtClean="0"/>
              <a:t>Нормандії</a:t>
            </a:r>
            <a:r>
              <a:rPr lang="ru-RU" dirty="0" smtClean="0"/>
              <a:t>. </a:t>
            </a:r>
            <a:r>
              <a:rPr lang="ru-RU" dirty="0" err="1" smtClean="0"/>
              <a:t>Почалися</a:t>
            </a:r>
            <a:r>
              <a:rPr lang="ru-RU" dirty="0" smtClean="0"/>
              <a:t> </a:t>
            </a:r>
            <a:r>
              <a:rPr lang="ru-RU" dirty="0" err="1" smtClean="0"/>
              <a:t>стратегічні</a:t>
            </a:r>
            <a:r>
              <a:rPr lang="ru-RU" dirty="0" smtClean="0"/>
              <a:t> </a:t>
            </a:r>
            <a:r>
              <a:rPr lang="ru-RU" dirty="0" err="1" smtClean="0"/>
              <a:t>бомбардування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сіяли</a:t>
            </a:r>
            <a:r>
              <a:rPr lang="ru-RU" dirty="0" smtClean="0"/>
              <a:t> </a:t>
            </a:r>
            <a:r>
              <a:rPr lang="ru-RU" dirty="0" err="1" smtClean="0"/>
              <a:t>жах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та </a:t>
            </a:r>
            <a:r>
              <a:rPr lang="ru-RU" dirty="0" err="1" smtClean="0"/>
              <a:t>підірвали</a:t>
            </a:r>
            <a:r>
              <a:rPr lang="ru-RU" dirty="0" smtClean="0"/>
              <a:t> колись </a:t>
            </a:r>
            <a:r>
              <a:rPr lang="ru-RU" dirty="0" err="1" smtClean="0"/>
              <a:t>могутню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50085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             </a:t>
            </a:r>
            <a:r>
              <a:rPr lang="ru-RU" b="1" i="1" dirty="0" err="1" smtClean="0"/>
              <a:t>Останні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Гітлера</a:t>
            </a:r>
            <a:r>
              <a:rPr lang="ru-RU" b="1" i="1" dirty="0" smtClean="0"/>
              <a:t> </a:t>
            </a:r>
          </a:p>
          <a:p>
            <a:pPr>
              <a:buNone/>
            </a:pPr>
            <a:r>
              <a:rPr lang="ru-RU" dirty="0" smtClean="0"/>
              <a:t>26 </a:t>
            </a:r>
            <a:r>
              <a:rPr lang="ru-RU" dirty="0" err="1" smtClean="0"/>
              <a:t>квітня</a:t>
            </a:r>
            <a:r>
              <a:rPr lang="ru-RU" dirty="0" smtClean="0"/>
              <a:t> </a:t>
            </a:r>
            <a:r>
              <a:rPr lang="ru-RU" dirty="0" err="1" smtClean="0"/>
              <a:t>союзні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</a:t>
            </a:r>
            <a:r>
              <a:rPr lang="ru-RU" dirty="0" err="1" smtClean="0"/>
              <a:t>захопили</a:t>
            </a:r>
            <a:r>
              <a:rPr lang="ru-RU" dirty="0" smtClean="0"/>
              <a:t> три </a:t>
            </a:r>
            <a:r>
              <a:rPr lang="ru-RU" dirty="0" err="1" smtClean="0"/>
              <a:t>чверті</a:t>
            </a:r>
            <a:r>
              <a:rPr lang="ru-RU" dirty="0" smtClean="0"/>
              <a:t> </a:t>
            </a:r>
            <a:r>
              <a:rPr lang="ru-RU" dirty="0" err="1" smtClean="0"/>
              <a:t>Берліна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Гітлер</a:t>
            </a:r>
            <a:r>
              <a:rPr lang="ru-RU" dirty="0" smtClean="0"/>
              <a:t> все </a:t>
            </a:r>
            <a:r>
              <a:rPr lang="ru-RU" dirty="0" err="1" smtClean="0"/>
              <a:t>ще</a:t>
            </a:r>
            <a:r>
              <a:rPr lang="ru-RU" dirty="0" smtClean="0"/>
              <a:t> на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сподівався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перебував</a:t>
            </a:r>
            <a:r>
              <a:rPr lang="ru-RU" dirty="0" smtClean="0"/>
              <a:t> у </a:t>
            </a:r>
            <a:r>
              <a:rPr lang="ru-RU" dirty="0" err="1" smtClean="0"/>
              <a:t>двоярусному</a:t>
            </a:r>
            <a:r>
              <a:rPr lang="ru-RU" dirty="0" smtClean="0"/>
              <a:t> </a:t>
            </a:r>
            <a:r>
              <a:rPr lang="ru-RU" dirty="0" err="1" smtClean="0"/>
              <a:t>бункері</a:t>
            </a:r>
            <a:r>
              <a:rPr lang="ru-RU" dirty="0" smtClean="0"/>
              <a:t> на </a:t>
            </a:r>
            <a:r>
              <a:rPr lang="ru-RU" dirty="0" err="1" smtClean="0"/>
              <a:t>глибині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10 </a:t>
            </a:r>
            <a:r>
              <a:rPr lang="ru-RU" dirty="0" err="1" smtClean="0"/>
              <a:t>метрів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землею.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вечір</a:t>
            </a:r>
            <a:r>
              <a:rPr lang="ru-RU" dirty="0" smtClean="0"/>
              <a:t> стало </a:t>
            </a:r>
            <a:r>
              <a:rPr lang="ru-RU" dirty="0" err="1" smtClean="0"/>
              <a:t>зрозуміло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9-та та 12-та </a:t>
            </a:r>
            <a:r>
              <a:rPr lang="ru-RU" dirty="0" err="1" smtClean="0"/>
              <a:t>армії</a:t>
            </a:r>
            <a:r>
              <a:rPr lang="ru-RU" dirty="0" smtClean="0"/>
              <a:t> не в </a:t>
            </a:r>
            <a:r>
              <a:rPr lang="ru-RU" dirty="0" err="1" smtClean="0"/>
              <a:t>змозі</a:t>
            </a:r>
            <a:r>
              <a:rPr lang="ru-RU" dirty="0" smtClean="0"/>
              <a:t> </a:t>
            </a:r>
            <a:r>
              <a:rPr lang="ru-RU" dirty="0" err="1" smtClean="0"/>
              <a:t>захистити</a:t>
            </a:r>
            <a:r>
              <a:rPr lang="ru-RU" dirty="0" smtClean="0"/>
              <a:t> </a:t>
            </a:r>
            <a:r>
              <a:rPr lang="ru-RU" dirty="0" err="1" smtClean="0"/>
              <a:t>столицю</a:t>
            </a:r>
            <a:r>
              <a:rPr lang="ru-RU" dirty="0" smtClean="0"/>
              <a:t>. З </a:t>
            </a:r>
            <a:r>
              <a:rPr lang="ru-RU" dirty="0" err="1" smtClean="0"/>
              <a:t>Гітлером</a:t>
            </a:r>
            <a:r>
              <a:rPr lang="ru-RU" dirty="0" smtClean="0"/>
              <a:t> у </a:t>
            </a:r>
            <a:r>
              <a:rPr lang="ru-RU" dirty="0" err="1" smtClean="0"/>
              <a:t>бункері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коханка</a:t>
            </a:r>
            <a:r>
              <a:rPr lang="ru-RU" dirty="0" smtClean="0"/>
              <a:t> </a:t>
            </a:r>
            <a:r>
              <a:rPr lang="ru-RU" dirty="0" err="1" smtClean="0"/>
              <a:t>Єва</a:t>
            </a:r>
            <a:r>
              <a:rPr lang="ru-RU" dirty="0" smtClean="0"/>
              <a:t> Браун, Геббельс та родина, начальник Генерального штабу </a:t>
            </a:r>
            <a:r>
              <a:rPr lang="ru-RU" dirty="0" err="1" smtClean="0"/>
              <a:t>Ганс</a:t>
            </a:r>
            <a:r>
              <a:rPr lang="ru-RU" dirty="0" smtClean="0"/>
              <a:t> Кребс, </a:t>
            </a:r>
            <a:r>
              <a:rPr lang="ru-RU" dirty="0" err="1" smtClean="0"/>
              <a:t>секретарі</a:t>
            </a:r>
            <a:r>
              <a:rPr lang="ru-RU" dirty="0" smtClean="0"/>
              <a:t>, </a:t>
            </a:r>
            <a:r>
              <a:rPr lang="ru-RU" dirty="0" err="1" smtClean="0"/>
              <a:t>ад'ютанти</a:t>
            </a:r>
            <a:r>
              <a:rPr lang="ru-RU" dirty="0" smtClean="0"/>
              <a:t>, </a:t>
            </a:r>
            <a:r>
              <a:rPr lang="ru-RU" dirty="0" err="1" smtClean="0"/>
              <a:t>охоронці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vi-VN" dirty="0" smtClean="0"/>
              <a:t>Адо́льф Гі́тлер</a:t>
            </a:r>
            <a:r>
              <a:rPr lang="ru-RU" dirty="0" smtClean="0"/>
              <a:t>— </a:t>
            </a:r>
            <a:r>
              <a:rPr lang="ru-RU" dirty="0" err="1" smtClean="0"/>
              <a:t>політичний</a:t>
            </a:r>
            <a:r>
              <a:rPr lang="ru-RU" dirty="0" smtClean="0"/>
              <a:t> та </a:t>
            </a:r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діяч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, рейхсканцлер </a:t>
            </a:r>
            <a:r>
              <a:rPr lang="ru-RU" dirty="0" err="1" smtClean="0"/>
              <a:t>від</a:t>
            </a:r>
            <a:r>
              <a:rPr lang="ru-RU" dirty="0" smtClean="0"/>
              <a:t> 1933 до 1945 року, </a:t>
            </a:r>
            <a:r>
              <a:rPr lang="ru-RU" dirty="0" err="1" smtClean="0"/>
              <a:t>провідник</a:t>
            </a:r>
            <a:r>
              <a:rPr lang="ru-RU" dirty="0" smtClean="0"/>
              <a:t> </a:t>
            </a:r>
            <a:r>
              <a:rPr lang="ru-RU" dirty="0" err="1" smtClean="0"/>
              <a:t>Націонал-соціалістичної</a:t>
            </a:r>
            <a:r>
              <a:rPr lang="ru-RU" dirty="0" smtClean="0"/>
              <a:t> </a:t>
            </a:r>
            <a:r>
              <a:rPr lang="ru-RU" dirty="0" err="1" smtClean="0"/>
              <a:t>робітничої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 (НСДАП),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ідеологів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соціалізму</a:t>
            </a:r>
            <a:r>
              <a:rPr lang="ru-RU" dirty="0" smtClean="0"/>
              <a:t>. </a:t>
            </a:r>
            <a:r>
              <a:rPr lang="ru-RU" dirty="0" err="1" smtClean="0"/>
              <a:t>Військово-промисловий</a:t>
            </a:r>
            <a:r>
              <a:rPr lang="ru-RU" dirty="0" smtClean="0"/>
              <a:t> комплекс, </a:t>
            </a:r>
            <a:r>
              <a:rPr lang="ru-RU" dirty="0" err="1" smtClean="0"/>
              <a:t>створений</a:t>
            </a:r>
            <a:r>
              <a:rPr lang="ru-RU" dirty="0" smtClean="0"/>
              <a:t> за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правління</a:t>
            </a:r>
            <a:r>
              <a:rPr lang="ru-RU" dirty="0" smtClean="0"/>
              <a:t>, </a:t>
            </a:r>
            <a:r>
              <a:rPr lang="ru-RU" dirty="0" err="1" smtClean="0"/>
              <a:t>вивів</a:t>
            </a:r>
            <a:r>
              <a:rPr lang="ru-RU" dirty="0" smtClean="0"/>
              <a:t> </a:t>
            </a:r>
            <a:r>
              <a:rPr lang="ru-RU" dirty="0" err="1" smtClean="0"/>
              <a:t>Німеччину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глибокої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кризи</a:t>
            </a:r>
            <a:r>
              <a:rPr lang="ru-RU" dirty="0" smtClean="0"/>
              <a:t>, в </a:t>
            </a:r>
            <a:r>
              <a:rPr lang="ru-RU" dirty="0" err="1" smtClean="0"/>
              <a:t>якій</a:t>
            </a:r>
            <a:r>
              <a:rPr lang="ru-RU" dirty="0" smtClean="0"/>
              <a:t> та </a:t>
            </a:r>
            <a:r>
              <a:rPr lang="ru-RU" dirty="0" err="1" smtClean="0"/>
              <a:t>опинилася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Гітлер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ініціаторів</a:t>
            </a:r>
            <a:r>
              <a:rPr lang="ru-RU" dirty="0" smtClean="0"/>
              <a:t> </a:t>
            </a:r>
            <a:r>
              <a:rPr lang="ru-RU" dirty="0" err="1" smtClean="0"/>
              <a:t>розв'язування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, у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Німеччина</a:t>
            </a:r>
            <a:r>
              <a:rPr lang="ru-RU" dirty="0" smtClean="0"/>
              <a:t> </a:t>
            </a:r>
            <a:r>
              <a:rPr lang="ru-RU" dirty="0" err="1" smtClean="0"/>
              <a:t>зазнала</a:t>
            </a:r>
            <a:r>
              <a:rPr lang="ru-RU" dirty="0" smtClean="0"/>
              <a:t> </a:t>
            </a:r>
            <a:r>
              <a:rPr lang="ru-RU" dirty="0" err="1" smtClean="0"/>
              <a:t>поразки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0085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27 </a:t>
            </a:r>
            <a:r>
              <a:rPr lang="ru-RU" dirty="0" err="1" smtClean="0"/>
              <a:t>квітня</a:t>
            </a:r>
            <a:r>
              <a:rPr lang="ru-RU" dirty="0" smtClean="0"/>
              <a:t>. </a:t>
            </a:r>
            <a:r>
              <a:rPr lang="ru-RU" dirty="0" err="1" smtClean="0"/>
              <a:t>Розпад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та </a:t>
            </a:r>
            <a:r>
              <a:rPr lang="ru-RU" dirty="0" err="1" smtClean="0"/>
              <a:t>запаморочення</a:t>
            </a:r>
            <a:r>
              <a:rPr lang="ru-RU" dirty="0" smtClean="0"/>
              <a:t> </a:t>
            </a:r>
            <a:r>
              <a:rPr lang="ru-RU" dirty="0" err="1" smtClean="0"/>
              <a:t>розуму</a:t>
            </a:r>
            <a:r>
              <a:rPr lang="ru-RU" dirty="0" smtClean="0"/>
              <a:t> не </a:t>
            </a:r>
            <a:r>
              <a:rPr lang="ru-RU" dirty="0" err="1" smtClean="0"/>
              <a:t>завадили</a:t>
            </a:r>
            <a:r>
              <a:rPr lang="ru-RU" dirty="0" smtClean="0"/>
              <a:t> </a:t>
            </a:r>
            <a:r>
              <a:rPr lang="ru-RU" dirty="0" err="1" smtClean="0"/>
              <a:t>Гітлерові</a:t>
            </a:r>
            <a:r>
              <a:rPr lang="ru-RU" dirty="0" smtClean="0"/>
              <a:t> </a:t>
            </a:r>
            <a:r>
              <a:rPr lang="ru-RU" dirty="0" err="1" smtClean="0"/>
              <a:t>віддати</a:t>
            </a:r>
            <a:r>
              <a:rPr lang="ru-RU" dirty="0" smtClean="0"/>
              <a:t> наказ </a:t>
            </a:r>
            <a:r>
              <a:rPr lang="ru-RU" dirty="0" err="1" smtClean="0"/>
              <a:t>затопити</a:t>
            </a:r>
            <a:r>
              <a:rPr lang="ru-RU" dirty="0" smtClean="0"/>
              <a:t> </a:t>
            </a:r>
            <a:r>
              <a:rPr lang="ru-RU" dirty="0" err="1" smtClean="0"/>
              <a:t>тунелі</a:t>
            </a:r>
            <a:r>
              <a:rPr lang="ru-RU" dirty="0" smtClean="0"/>
              <a:t> метро, коли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дізнався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туди</a:t>
            </a:r>
            <a:r>
              <a:rPr lang="ru-RU" dirty="0" smtClean="0"/>
              <a:t> </a:t>
            </a:r>
            <a:r>
              <a:rPr lang="ru-RU" dirty="0" err="1" smtClean="0"/>
              <a:t>спустилися</a:t>
            </a:r>
            <a:r>
              <a:rPr lang="ru-RU" dirty="0" smtClean="0"/>
              <a:t> </a:t>
            </a:r>
            <a:r>
              <a:rPr lang="ru-RU" dirty="0" err="1" smtClean="0"/>
              <a:t>радянські</a:t>
            </a:r>
            <a:r>
              <a:rPr lang="ru-RU" dirty="0" smtClean="0"/>
              <a:t> </a:t>
            </a:r>
            <a:r>
              <a:rPr lang="ru-RU" dirty="0" err="1" smtClean="0"/>
              <a:t>солдати</a:t>
            </a:r>
            <a:r>
              <a:rPr lang="ru-RU" dirty="0" smtClean="0"/>
              <a:t>. </a:t>
            </a:r>
            <a:r>
              <a:rPr lang="ru-RU" dirty="0" err="1" smtClean="0"/>
              <a:t>Виконання</a:t>
            </a:r>
            <a:r>
              <a:rPr lang="ru-RU" dirty="0" smtClean="0"/>
              <a:t> наказу </a:t>
            </a:r>
            <a:r>
              <a:rPr lang="ru-RU" dirty="0" err="1" smtClean="0"/>
              <a:t>призвело</a:t>
            </a:r>
            <a:r>
              <a:rPr lang="ru-RU" dirty="0" smtClean="0"/>
              <a:t> до </a:t>
            </a:r>
            <a:r>
              <a:rPr lang="ru-RU" dirty="0" err="1" smtClean="0"/>
              <a:t>загибелі</a:t>
            </a:r>
            <a:r>
              <a:rPr lang="ru-RU" dirty="0" smtClean="0"/>
              <a:t> </a:t>
            </a:r>
            <a:r>
              <a:rPr lang="ru-RU" dirty="0" err="1" smtClean="0"/>
              <a:t>тисяч</a:t>
            </a:r>
            <a:r>
              <a:rPr lang="ru-RU" dirty="0" smtClean="0"/>
              <a:t> людей: </a:t>
            </a:r>
            <a:r>
              <a:rPr lang="ru-RU" dirty="0" err="1" smtClean="0"/>
              <a:t>поранених</a:t>
            </a:r>
            <a:r>
              <a:rPr lang="ru-RU" dirty="0" smtClean="0"/>
              <a:t> </a:t>
            </a:r>
            <a:r>
              <a:rPr lang="ru-RU" dirty="0" err="1" smtClean="0"/>
              <a:t>німецьких</a:t>
            </a:r>
            <a:r>
              <a:rPr lang="ru-RU" dirty="0" smtClean="0"/>
              <a:t> </a:t>
            </a:r>
            <a:r>
              <a:rPr lang="ru-RU" dirty="0" err="1" smtClean="0"/>
              <a:t>солдатів</a:t>
            </a:r>
            <a:r>
              <a:rPr lang="ru-RU" dirty="0" smtClean="0"/>
              <a:t>, </a:t>
            </a:r>
            <a:r>
              <a:rPr lang="ru-RU" dirty="0" err="1" smtClean="0"/>
              <a:t>жінок</a:t>
            </a:r>
            <a:r>
              <a:rPr lang="ru-RU" dirty="0" smtClean="0"/>
              <a:t> та </a:t>
            </a:r>
            <a:r>
              <a:rPr lang="ru-RU" dirty="0" err="1" smtClean="0"/>
              <a:t>дітей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там </a:t>
            </a:r>
            <a:r>
              <a:rPr lang="ru-RU" dirty="0" err="1" smtClean="0"/>
              <a:t>перебували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29 </a:t>
            </a:r>
            <a:r>
              <a:rPr lang="ru-RU" dirty="0" err="1" smtClean="0"/>
              <a:t>квітня</a:t>
            </a:r>
            <a:r>
              <a:rPr lang="ru-RU" dirty="0" smtClean="0"/>
              <a:t>. </a:t>
            </a:r>
            <a:r>
              <a:rPr lang="ru-RU" dirty="0" err="1" smtClean="0"/>
              <a:t>Весілля</a:t>
            </a:r>
            <a:r>
              <a:rPr lang="ru-RU" dirty="0" smtClean="0"/>
              <a:t> </a:t>
            </a:r>
            <a:r>
              <a:rPr lang="ru-RU" dirty="0" err="1" smtClean="0"/>
              <a:t>Гітлера</a:t>
            </a:r>
            <a:r>
              <a:rPr lang="ru-RU" dirty="0" smtClean="0"/>
              <a:t> та Браун. У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свідків</a:t>
            </a:r>
            <a:r>
              <a:rPr lang="ru-RU" dirty="0" smtClean="0"/>
              <a:t> </a:t>
            </a:r>
            <a:r>
              <a:rPr lang="ru-RU" dirty="0" err="1" smtClean="0"/>
              <a:t>виступали</a:t>
            </a:r>
            <a:r>
              <a:rPr lang="ru-RU" dirty="0" smtClean="0"/>
              <a:t> Йозеф Геббельс та </a:t>
            </a:r>
            <a:r>
              <a:rPr lang="ru-RU" dirty="0" err="1" smtClean="0"/>
              <a:t>Мартін</a:t>
            </a:r>
            <a:r>
              <a:rPr lang="ru-RU" dirty="0" smtClean="0"/>
              <a:t> Борман. Все </a:t>
            </a:r>
            <a:r>
              <a:rPr lang="ru-RU" dirty="0" err="1" smtClean="0"/>
              <a:t>відбувалося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закону. </a:t>
            </a:r>
            <a:r>
              <a:rPr lang="ru-RU" dirty="0" err="1" smtClean="0"/>
              <a:t>Підписали</a:t>
            </a:r>
            <a:r>
              <a:rPr lang="ru-RU" dirty="0" smtClean="0"/>
              <a:t> </a:t>
            </a:r>
            <a:r>
              <a:rPr lang="ru-RU" dirty="0" err="1" smtClean="0"/>
              <a:t>весільний</a:t>
            </a:r>
            <a:r>
              <a:rPr lang="ru-RU" dirty="0" smtClean="0"/>
              <a:t> контракт та </a:t>
            </a:r>
            <a:r>
              <a:rPr lang="ru-RU" dirty="0" err="1" smtClean="0"/>
              <a:t>повінчалися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невеликого «</a:t>
            </a:r>
            <a:r>
              <a:rPr lang="ru-RU" dirty="0" err="1" smtClean="0"/>
              <a:t>святкування</a:t>
            </a:r>
            <a:r>
              <a:rPr lang="ru-RU" dirty="0" smtClean="0"/>
              <a:t>» </a:t>
            </a:r>
            <a:r>
              <a:rPr lang="ru-RU" dirty="0" err="1" smtClean="0"/>
              <a:t>Гітлер</a:t>
            </a:r>
            <a:r>
              <a:rPr lang="ru-RU" dirty="0" smtClean="0"/>
              <a:t> </a:t>
            </a:r>
            <a:r>
              <a:rPr lang="ru-RU" dirty="0" err="1" smtClean="0"/>
              <a:t>усамітнився</a:t>
            </a:r>
            <a:r>
              <a:rPr lang="ru-RU" dirty="0" smtClean="0"/>
              <a:t>, </a:t>
            </a:r>
            <a:r>
              <a:rPr lang="ru-RU" dirty="0" err="1" smtClean="0"/>
              <a:t>аби</a:t>
            </a:r>
            <a:r>
              <a:rPr lang="ru-RU" dirty="0" smtClean="0"/>
              <a:t> </a:t>
            </a:r>
            <a:r>
              <a:rPr lang="ru-RU" dirty="0" err="1" smtClean="0"/>
              <a:t>скласти</a:t>
            </a:r>
            <a:r>
              <a:rPr lang="ru-RU" dirty="0" smtClean="0"/>
              <a:t> </a:t>
            </a:r>
            <a:r>
              <a:rPr lang="ru-RU" dirty="0" err="1" smtClean="0"/>
              <a:t>заповіт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35793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30 </a:t>
            </a:r>
            <a:r>
              <a:rPr lang="ru-RU" dirty="0" err="1" smtClean="0"/>
              <a:t>квітня</a:t>
            </a:r>
            <a:r>
              <a:rPr lang="ru-RU" dirty="0" smtClean="0"/>
              <a:t>. </a:t>
            </a:r>
            <a:r>
              <a:rPr lang="ru-RU" dirty="0" err="1" smtClean="0"/>
              <a:t>Останній</a:t>
            </a:r>
            <a:r>
              <a:rPr lang="ru-RU" dirty="0" smtClean="0"/>
              <a:t> день </a:t>
            </a:r>
            <a:r>
              <a:rPr lang="ru-RU" dirty="0" err="1" smtClean="0"/>
              <a:t>Гітлера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наближені</a:t>
            </a:r>
            <a:r>
              <a:rPr lang="ru-RU" dirty="0" smtClean="0"/>
              <a:t> </a:t>
            </a:r>
            <a:r>
              <a:rPr lang="ru-RU" dirty="0" err="1" smtClean="0"/>
              <a:t>збираються</a:t>
            </a:r>
            <a:r>
              <a:rPr lang="ru-RU" dirty="0" smtClean="0"/>
              <a:t> для </a:t>
            </a:r>
            <a:r>
              <a:rPr lang="ru-RU" dirty="0" err="1" smtClean="0"/>
              <a:t>прощання</a:t>
            </a:r>
            <a:r>
              <a:rPr lang="ru-RU" dirty="0" smtClean="0"/>
              <a:t>. У сад </a:t>
            </a:r>
            <a:r>
              <a:rPr lang="ru-RU" dirty="0" err="1" smtClean="0"/>
              <a:t>канцелярії</a:t>
            </a:r>
            <a:r>
              <a:rPr lang="ru-RU" dirty="0" smtClean="0"/>
              <a:t> доставлено 200 </a:t>
            </a:r>
            <a:r>
              <a:rPr lang="ru-RU" dirty="0" err="1" smtClean="0"/>
              <a:t>літрів</a:t>
            </a:r>
            <a:r>
              <a:rPr lang="ru-RU" dirty="0" smtClean="0"/>
              <a:t> бензину. </a:t>
            </a:r>
            <a:r>
              <a:rPr lang="ru-RU" dirty="0" err="1" smtClean="0"/>
              <a:t>Всі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Гітлера</a:t>
            </a:r>
            <a:r>
              <a:rPr lang="ru-RU" dirty="0" smtClean="0"/>
              <a:t> та Браун, </a:t>
            </a:r>
            <a:r>
              <a:rPr lang="ru-RU" dirty="0" err="1" smtClean="0"/>
              <a:t>виходять</a:t>
            </a:r>
            <a:r>
              <a:rPr lang="ru-RU" dirty="0" smtClean="0"/>
              <a:t> у коридор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версії</a:t>
            </a:r>
            <a:r>
              <a:rPr lang="ru-RU" dirty="0" smtClean="0"/>
              <a:t> </a:t>
            </a:r>
            <a:r>
              <a:rPr lang="ru-RU" dirty="0" err="1" smtClean="0"/>
              <a:t>подальших</a:t>
            </a:r>
            <a:r>
              <a:rPr lang="ru-RU" dirty="0" smtClean="0"/>
              <a:t> </a:t>
            </a:r>
            <a:r>
              <a:rPr lang="ru-RU" dirty="0" err="1" smtClean="0"/>
              <a:t>подій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першою</a:t>
            </a:r>
            <a:r>
              <a:rPr lang="ru-RU" dirty="0" smtClean="0"/>
              <a:t>, </a:t>
            </a:r>
            <a:r>
              <a:rPr lang="ru-RU" dirty="0" err="1" smtClean="0"/>
              <a:t>заснованою</a:t>
            </a:r>
            <a:r>
              <a:rPr lang="ru-RU" dirty="0" smtClean="0"/>
              <a:t> на </a:t>
            </a:r>
            <a:r>
              <a:rPr lang="ru-RU" dirty="0" err="1" smtClean="0"/>
              <a:t>свідченнях</a:t>
            </a:r>
            <a:r>
              <a:rPr lang="ru-RU" dirty="0" smtClean="0"/>
              <a:t> </a:t>
            </a:r>
            <a:r>
              <a:rPr lang="ru-RU" dirty="0" err="1" smtClean="0"/>
              <a:t>особистого</a:t>
            </a:r>
            <a:r>
              <a:rPr lang="ru-RU" dirty="0" smtClean="0"/>
              <a:t> камердинера </a:t>
            </a:r>
            <a:r>
              <a:rPr lang="ru-RU" dirty="0" err="1" smtClean="0"/>
              <a:t>Гітлера</a:t>
            </a:r>
            <a:r>
              <a:rPr lang="ru-RU" dirty="0" smtClean="0"/>
              <a:t>, фюрер </a:t>
            </a:r>
            <a:r>
              <a:rPr lang="ru-RU" dirty="0" err="1" smtClean="0"/>
              <a:t>і</a:t>
            </a:r>
            <a:r>
              <a:rPr lang="ru-RU" dirty="0" smtClean="0"/>
              <a:t> Браун </a:t>
            </a:r>
            <a:r>
              <a:rPr lang="ru-RU" dirty="0" err="1" smtClean="0"/>
              <a:t>вистрілили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в одного о 15:30. Коли </a:t>
            </a:r>
            <a:r>
              <a:rPr lang="ru-RU" dirty="0" err="1" smtClean="0"/>
              <a:t>Лінге</a:t>
            </a:r>
            <a:r>
              <a:rPr lang="ru-RU" dirty="0" smtClean="0"/>
              <a:t> та Борман </a:t>
            </a:r>
            <a:r>
              <a:rPr lang="ru-RU" dirty="0" err="1" smtClean="0"/>
              <a:t>увійшли</a:t>
            </a:r>
            <a:r>
              <a:rPr lang="ru-RU" dirty="0" smtClean="0"/>
              <a:t> до </a:t>
            </a:r>
            <a:r>
              <a:rPr lang="ru-RU" dirty="0" err="1" smtClean="0"/>
              <a:t>кімнати</a:t>
            </a:r>
            <a:r>
              <a:rPr lang="ru-RU" dirty="0" smtClean="0"/>
              <a:t>, </a:t>
            </a:r>
            <a:r>
              <a:rPr lang="ru-RU" dirty="0" err="1" smtClean="0"/>
              <a:t>Гітлер</a:t>
            </a:r>
            <a:r>
              <a:rPr lang="ru-RU" dirty="0" smtClean="0"/>
              <a:t> </a:t>
            </a:r>
            <a:r>
              <a:rPr lang="ru-RU" dirty="0" err="1" smtClean="0"/>
              <a:t>сидів</a:t>
            </a:r>
            <a:r>
              <a:rPr lang="ru-RU" dirty="0" smtClean="0"/>
              <a:t>, похилившись на </a:t>
            </a:r>
            <a:r>
              <a:rPr lang="ru-RU" dirty="0" err="1" smtClean="0"/>
              <a:t>софі</a:t>
            </a:r>
            <a:r>
              <a:rPr lang="ru-RU" dirty="0" smtClean="0"/>
              <a:t>, 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скроні</a:t>
            </a:r>
            <a:r>
              <a:rPr lang="ru-RU" dirty="0" smtClean="0"/>
              <a:t> текла кров. Револьвер лежав </a:t>
            </a:r>
            <a:r>
              <a:rPr lang="ru-RU" dirty="0" err="1" smtClean="0"/>
              <a:t>поряд</a:t>
            </a:r>
            <a:r>
              <a:rPr lang="ru-RU" dirty="0" smtClean="0"/>
              <a:t> на </a:t>
            </a:r>
            <a:r>
              <a:rPr lang="ru-RU" dirty="0" err="1" smtClean="0"/>
              <a:t>столі</a:t>
            </a:r>
            <a:r>
              <a:rPr lang="ru-RU" dirty="0" smtClean="0"/>
              <a:t>. Мертва </a:t>
            </a:r>
            <a:r>
              <a:rPr lang="ru-RU" dirty="0" err="1" smtClean="0"/>
              <a:t>Єва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в </a:t>
            </a:r>
            <a:r>
              <a:rPr lang="ru-RU" dirty="0" err="1" smtClean="0"/>
              <a:t>іншому</a:t>
            </a:r>
            <a:r>
              <a:rPr lang="ru-RU" dirty="0" smtClean="0"/>
              <a:t> кутку </a:t>
            </a:r>
            <a:r>
              <a:rPr lang="ru-RU" dirty="0" err="1" smtClean="0"/>
              <a:t>софи</a:t>
            </a:r>
            <a:r>
              <a:rPr lang="ru-RU" dirty="0" smtClean="0"/>
              <a:t>. </a:t>
            </a:r>
            <a:r>
              <a:rPr lang="ru-RU" dirty="0" err="1" smtClean="0"/>
              <a:t>Свій</a:t>
            </a:r>
            <a:r>
              <a:rPr lang="ru-RU" dirty="0" smtClean="0"/>
              <a:t> револьвер вона впустила на </a:t>
            </a:r>
            <a:r>
              <a:rPr lang="ru-RU" dirty="0" err="1" smtClean="0"/>
              <a:t>підлогу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Інша</a:t>
            </a:r>
            <a:r>
              <a:rPr lang="ru-RU" dirty="0" smtClean="0"/>
              <a:t> </a:t>
            </a:r>
            <a:r>
              <a:rPr lang="ru-RU" dirty="0" err="1" smtClean="0"/>
              <a:t>версія</a:t>
            </a:r>
            <a:r>
              <a:rPr lang="ru-RU" dirty="0" smtClean="0"/>
              <a:t> (</a:t>
            </a:r>
            <a:r>
              <a:rPr lang="ru-RU" dirty="0" err="1" smtClean="0"/>
              <a:t>прийнята</a:t>
            </a:r>
            <a:r>
              <a:rPr lang="ru-RU" dirty="0" smtClean="0"/>
              <a:t> </a:t>
            </a:r>
            <a:r>
              <a:rPr lang="ru-RU" dirty="0" err="1" smtClean="0"/>
              <a:t>більшістю</a:t>
            </a:r>
            <a:r>
              <a:rPr lang="ru-RU" dirty="0" smtClean="0"/>
              <a:t> </a:t>
            </a:r>
            <a:r>
              <a:rPr lang="ru-RU" dirty="0" err="1" smtClean="0"/>
              <a:t>істориків</a:t>
            </a:r>
            <a:r>
              <a:rPr lang="ru-RU" dirty="0" smtClean="0"/>
              <a:t>) </a:t>
            </a:r>
            <a:r>
              <a:rPr lang="ru-RU" dirty="0" err="1" smtClean="0"/>
              <a:t>наголошує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Гітлер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Єва</a:t>
            </a:r>
            <a:r>
              <a:rPr lang="ru-RU" dirty="0" smtClean="0"/>
              <a:t> Браун </a:t>
            </a:r>
            <a:r>
              <a:rPr lang="ru-RU" dirty="0" err="1" smtClean="0"/>
              <a:t>отруїлися</a:t>
            </a:r>
            <a:r>
              <a:rPr lang="ru-RU" dirty="0" smtClean="0"/>
              <a:t> </a:t>
            </a:r>
            <a:r>
              <a:rPr lang="ru-RU" dirty="0" err="1" smtClean="0"/>
              <a:t>ціаністим</a:t>
            </a:r>
            <a:r>
              <a:rPr lang="ru-RU" dirty="0" smtClean="0"/>
              <a:t> </a:t>
            </a:r>
            <a:r>
              <a:rPr lang="ru-RU" dirty="0" err="1" smtClean="0"/>
              <a:t>калієм</a:t>
            </a:r>
            <a:r>
              <a:rPr lang="ru-RU" dirty="0" smtClean="0"/>
              <a:t>. Перш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померти</a:t>
            </a:r>
            <a:r>
              <a:rPr lang="ru-RU" dirty="0" smtClean="0"/>
              <a:t>, </a:t>
            </a:r>
            <a:r>
              <a:rPr lang="ru-RU" dirty="0" err="1" smtClean="0"/>
              <a:t>Гітлер</a:t>
            </a:r>
            <a:r>
              <a:rPr lang="ru-RU" dirty="0" smtClean="0"/>
              <a:t> </a:t>
            </a:r>
            <a:r>
              <a:rPr lang="ru-RU" dirty="0" err="1" smtClean="0"/>
              <a:t>отруїв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собак.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За наказом Бормана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загорнуті</a:t>
            </a:r>
            <a:r>
              <a:rPr lang="ru-RU" dirty="0" smtClean="0"/>
              <a:t> у </a:t>
            </a:r>
            <a:r>
              <a:rPr lang="ru-RU" dirty="0" err="1" smtClean="0"/>
              <a:t>ковдри</a:t>
            </a:r>
            <a:r>
              <a:rPr lang="ru-RU" dirty="0" smtClean="0"/>
              <a:t>, </a:t>
            </a:r>
            <a:r>
              <a:rPr lang="ru-RU" dirty="0" err="1" smtClean="0"/>
              <a:t>винесені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сад, </a:t>
            </a:r>
            <a:r>
              <a:rPr lang="ru-RU" dirty="0" err="1" smtClean="0"/>
              <a:t>политі</a:t>
            </a:r>
            <a:r>
              <a:rPr lang="ru-RU" dirty="0" smtClean="0"/>
              <a:t> бензином та </a:t>
            </a:r>
            <a:r>
              <a:rPr lang="ru-RU" dirty="0" err="1" smtClean="0"/>
              <a:t>спалені</a:t>
            </a:r>
            <a:r>
              <a:rPr lang="ru-RU" dirty="0" smtClean="0"/>
              <a:t>.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горіли</a:t>
            </a:r>
            <a:r>
              <a:rPr lang="ru-RU" dirty="0" smtClean="0"/>
              <a:t> погано, </a:t>
            </a:r>
            <a:r>
              <a:rPr lang="ru-RU" dirty="0" err="1" smtClean="0"/>
              <a:t>і</a:t>
            </a:r>
            <a:r>
              <a:rPr lang="ru-RU" dirty="0" smtClean="0"/>
              <a:t> тому все ж таки </a:t>
            </a:r>
            <a:r>
              <a:rPr lang="ru-RU" dirty="0" err="1" smtClean="0"/>
              <a:t>напівспалені</a:t>
            </a:r>
            <a:r>
              <a:rPr lang="ru-RU" dirty="0" smtClean="0"/>
              <a:t> </a:t>
            </a:r>
            <a:r>
              <a:rPr lang="ru-RU" dirty="0" err="1" smtClean="0"/>
              <a:t>трупи</a:t>
            </a:r>
            <a:r>
              <a:rPr lang="ru-RU" dirty="0" smtClean="0"/>
              <a:t> </a:t>
            </a:r>
            <a:r>
              <a:rPr lang="ru-RU" dirty="0" err="1" smtClean="0"/>
              <a:t>есесівцям</a:t>
            </a:r>
            <a:r>
              <a:rPr lang="ru-RU" dirty="0" smtClean="0"/>
              <a:t> </a:t>
            </a:r>
            <a:r>
              <a:rPr lang="ru-RU" dirty="0" err="1" smtClean="0"/>
              <a:t>довелося</a:t>
            </a:r>
            <a:r>
              <a:rPr lang="ru-RU" dirty="0" smtClean="0"/>
              <a:t> </a:t>
            </a:r>
            <a:r>
              <a:rPr lang="ru-RU" dirty="0" err="1" smtClean="0"/>
              <a:t>закопати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знайдені</a:t>
            </a:r>
            <a:r>
              <a:rPr lang="ru-RU" dirty="0" smtClean="0"/>
              <a:t> </a:t>
            </a:r>
            <a:r>
              <a:rPr lang="ru-RU" dirty="0" err="1" smtClean="0"/>
              <a:t>червоноармійцями</a:t>
            </a:r>
            <a:r>
              <a:rPr lang="ru-RU" dirty="0" smtClean="0"/>
              <a:t> та </a:t>
            </a:r>
            <a:r>
              <a:rPr lang="ru-RU" dirty="0" err="1" smtClean="0"/>
              <a:t>кремовані</a:t>
            </a:r>
            <a:r>
              <a:rPr lang="ru-RU" dirty="0" smtClean="0"/>
              <a:t>. Прах </a:t>
            </a:r>
            <a:r>
              <a:rPr lang="ru-RU" dirty="0" err="1" smtClean="0"/>
              <a:t>розвіяли</a:t>
            </a:r>
            <a:r>
              <a:rPr lang="ru-RU" dirty="0" smtClean="0"/>
              <a:t> над </a:t>
            </a:r>
            <a:r>
              <a:rPr lang="ru-RU" dirty="0" err="1" smtClean="0"/>
              <a:t>Ельбою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У </a:t>
            </a:r>
            <a:r>
              <a:rPr lang="ru-RU" dirty="0" err="1" smtClean="0"/>
              <a:t>літературі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часто </a:t>
            </a:r>
            <a:r>
              <a:rPr lang="ru-RU" dirty="0" err="1" smtClean="0"/>
              <a:t>зустріти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справжнє</a:t>
            </a:r>
            <a:r>
              <a:rPr lang="ru-RU" dirty="0" smtClean="0"/>
              <a:t> </a:t>
            </a:r>
            <a:r>
              <a:rPr lang="ru-RU" dirty="0" err="1" smtClean="0"/>
              <a:t>прізвище</a:t>
            </a:r>
            <a:r>
              <a:rPr lang="ru-RU" dirty="0" smtClean="0"/>
              <a:t> Адольфа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Шикльґрубер</a:t>
            </a:r>
            <a:r>
              <a:rPr lang="ru-RU" dirty="0" smtClean="0"/>
              <a:t> . Але А. </a:t>
            </a:r>
            <a:r>
              <a:rPr lang="ru-RU" dirty="0" err="1" smtClean="0"/>
              <a:t>Гітлер</a:t>
            </a:r>
            <a:r>
              <a:rPr lang="ru-RU" dirty="0" smtClean="0"/>
              <a:t> </a:t>
            </a:r>
            <a:r>
              <a:rPr lang="ru-RU" dirty="0" err="1" smtClean="0"/>
              <a:t>ніколи</a:t>
            </a:r>
            <a:r>
              <a:rPr lang="ru-RU" dirty="0" smtClean="0"/>
              <a:t> не носив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прізвища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батько</a:t>
            </a:r>
            <a:r>
              <a:rPr lang="ru-RU" dirty="0" smtClean="0"/>
              <a:t>, як незаконно </a:t>
            </a:r>
            <a:r>
              <a:rPr lang="ru-RU" dirty="0" err="1" smtClean="0"/>
              <a:t>народжений</a:t>
            </a:r>
            <a:r>
              <a:rPr lang="ru-RU" dirty="0" smtClean="0"/>
              <a:t> </a:t>
            </a:r>
            <a:r>
              <a:rPr lang="ru-RU" dirty="0" err="1" smtClean="0"/>
              <a:t>син</a:t>
            </a:r>
            <a:r>
              <a:rPr lang="ru-RU" dirty="0" smtClean="0"/>
              <a:t> </a:t>
            </a:r>
            <a:r>
              <a:rPr lang="ru-RU" dirty="0" err="1" smtClean="0"/>
              <a:t>Анни</a:t>
            </a:r>
            <a:r>
              <a:rPr lang="ru-RU" dirty="0" smtClean="0"/>
              <a:t> </a:t>
            </a:r>
            <a:r>
              <a:rPr lang="ru-RU" dirty="0" err="1" smtClean="0"/>
              <a:t>Марії</a:t>
            </a:r>
            <a:r>
              <a:rPr lang="ru-RU" dirty="0" smtClean="0"/>
              <a:t> </a:t>
            </a:r>
            <a:r>
              <a:rPr lang="ru-RU" dirty="0" err="1" smtClean="0"/>
              <a:t>Шикльґрубер</a:t>
            </a:r>
            <a:r>
              <a:rPr lang="ru-RU" dirty="0" smtClean="0"/>
              <a:t>, носив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прізвище</a:t>
            </a:r>
            <a:r>
              <a:rPr lang="ru-RU" dirty="0" smtClean="0"/>
              <a:t> до 40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усиновлення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Георгом </a:t>
            </a:r>
            <a:r>
              <a:rPr lang="ru-RU" dirty="0" err="1" smtClean="0"/>
              <a:t>Гітлером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1877 року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прізвище</a:t>
            </a:r>
            <a:r>
              <a:rPr lang="ru-RU" dirty="0" smtClean="0"/>
              <a:t> </a:t>
            </a:r>
            <a:r>
              <a:rPr lang="ru-RU" dirty="0" err="1" smtClean="0"/>
              <a:t>Гітлер</a:t>
            </a:r>
            <a:r>
              <a:rPr lang="ru-RU" dirty="0" smtClean="0"/>
              <a:t>, </a:t>
            </a:r>
            <a:r>
              <a:rPr lang="ru-RU" dirty="0" err="1" smtClean="0"/>
              <a:t>ще</a:t>
            </a:r>
            <a:r>
              <a:rPr lang="ru-RU" dirty="0" smtClean="0"/>
              <a:t> за два роки до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сина</a:t>
            </a:r>
            <a:r>
              <a:rPr lang="ru-RU" dirty="0" smtClean="0"/>
              <a:t> Адольфа.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214290"/>
            <a:ext cx="3429024" cy="65008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Адольф </a:t>
            </a:r>
            <a:r>
              <a:rPr lang="ru-RU" sz="2000" dirty="0" err="1" smtClean="0"/>
              <a:t>Гітлер</a:t>
            </a:r>
            <a:r>
              <a:rPr lang="ru-RU" sz="2000" dirty="0" smtClean="0"/>
              <a:t> </a:t>
            </a:r>
            <a:r>
              <a:rPr lang="ru-RU" sz="2000" dirty="0" err="1" smtClean="0"/>
              <a:t>народився</a:t>
            </a:r>
            <a:r>
              <a:rPr lang="ru-RU" sz="2000" dirty="0" smtClean="0"/>
              <a:t> 20 </a:t>
            </a:r>
            <a:r>
              <a:rPr lang="ru-RU" sz="2000" dirty="0" err="1" smtClean="0"/>
              <a:t>квітня</a:t>
            </a:r>
            <a:r>
              <a:rPr lang="ru-RU" sz="2000" dirty="0" smtClean="0"/>
              <a:t> 1889 р. у </a:t>
            </a:r>
            <a:r>
              <a:rPr lang="ru-RU" sz="2000" dirty="0" err="1" smtClean="0"/>
              <a:t>готелі</a:t>
            </a:r>
            <a:r>
              <a:rPr lang="ru-RU" sz="2000" dirty="0" smtClean="0"/>
              <a:t> «У </a:t>
            </a:r>
            <a:r>
              <a:rPr lang="ru-RU" sz="2000" dirty="0" err="1" smtClean="0"/>
              <a:t>померанця</a:t>
            </a:r>
            <a:r>
              <a:rPr lang="ru-RU" sz="2000" dirty="0" smtClean="0"/>
              <a:t>» в </a:t>
            </a:r>
            <a:r>
              <a:rPr lang="ru-RU" sz="2000" dirty="0" err="1" smtClean="0"/>
              <a:t>Браунау-на-Інні</a:t>
            </a:r>
            <a:r>
              <a:rPr lang="ru-RU" sz="2000" dirty="0" smtClean="0"/>
              <a:t>, маленькому </a:t>
            </a:r>
            <a:r>
              <a:rPr lang="ru-RU" sz="2000" dirty="0" err="1" smtClean="0"/>
              <a:t>австрійському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містечку</a:t>
            </a:r>
            <a:r>
              <a:rPr lang="ru-RU" sz="2000" dirty="0" smtClean="0"/>
              <a:t> </a:t>
            </a:r>
            <a:r>
              <a:rPr lang="ru-RU" sz="2000" dirty="0" err="1" smtClean="0"/>
              <a:t>поблизу</a:t>
            </a:r>
            <a:r>
              <a:rPr lang="ru-RU" sz="2000" dirty="0" smtClean="0"/>
              <a:t> </a:t>
            </a:r>
            <a:r>
              <a:rPr lang="ru-RU" sz="2000" dirty="0" err="1" smtClean="0"/>
              <a:t>Лінцу</a:t>
            </a:r>
            <a:r>
              <a:rPr lang="ru-RU" sz="2000" dirty="0" smtClean="0"/>
              <a:t>, на </a:t>
            </a:r>
            <a:r>
              <a:rPr lang="ru-RU" sz="2000" dirty="0" err="1" smtClean="0"/>
              <a:t>кордоні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Баварією</a:t>
            </a:r>
            <a:r>
              <a:rPr lang="ru-RU" sz="2000" dirty="0" smtClean="0"/>
              <a:t>, </a:t>
            </a:r>
            <a:r>
              <a:rPr lang="ru-RU" sz="2000" dirty="0" err="1" smtClean="0"/>
              <a:t>на</a:t>
            </a:r>
            <a:r>
              <a:rPr lang="ru-RU" sz="2000" dirty="0" smtClean="0"/>
              <a:t> </a:t>
            </a:r>
            <a:r>
              <a:rPr lang="ru-RU" sz="2000" dirty="0" err="1" smtClean="0"/>
              <a:t>території</a:t>
            </a:r>
            <a:r>
              <a:rPr lang="ru-RU" sz="2000" dirty="0" smtClean="0"/>
              <a:t> </a:t>
            </a:r>
            <a:r>
              <a:rPr lang="ru-RU" sz="2000" dirty="0" err="1" smtClean="0"/>
              <a:t>тодішньої</a:t>
            </a:r>
            <a:r>
              <a:rPr lang="ru-RU" sz="2000" dirty="0" smtClean="0"/>
              <a:t> </a:t>
            </a:r>
            <a:r>
              <a:rPr lang="ru-RU" sz="2000" dirty="0" err="1" smtClean="0"/>
              <a:t>Австро-Угорщини</a:t>
            </a:r>
            <a:r>
              <a:rPr lang="ru-RU" sz="2000" dirty="0" smtClean="0"/>
              <a:t>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четвертим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шести </a:t>
            </a:r>
            <a:r>
              <a:rPr lang="ru-RU" sz="2000" dirty="0" err="1" smtClean="0"/>
              <a:t>дітей</a:t>
            </a:r>
            <a:r>
              <a:rPr lang="ru-RU" sz="2000" dirty="0" smtClean="0"/>
              <a:t> </a:t>
            </a:r>
            <a:r>
              <a:rPr lang="ru-RU" sz="2000" dirty="0" err="1" smtClean="0"/>
              <a:t>Алоїса</a:t>
            </a:r>
            <a:r>
              <a:rPr lang="ru-RU" sz="2000" dirty="0" smtClean="0"/>
              <a:t> </a:t>
            </a:r>
            <a:r>
              <a:rPr lang="ru-RU" sz="2000" dirty="0" err="1" smtClean="0"/>
              <a:t>Гітлера</a:t>
            </a:r>
            <a:r>
              <a:rPr lang="ru-RU" sz="2000" dirty="0" smtClean="0"/>
              <a:t> (до того — </a:t>
            </a:r>
            <a:r>
              <a:rPr lang="ru-RU" sz="2000" dirty="0" err="1" smtClean="0"/>
              <a:t>Шикльґрубера</a:t>
            </a:r>
            <a:r>
              <a:rPr lang="ru-RU" sz="2000" dirty="0" smtClean="0"/>
              <a:t>), </a:t>
            </a:r>
            <a:r>
              <a:rPr lang="ru-RU" sz="2000" dirty="0" err="1" smtClean="0"/>
              <a:t>дрібного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службовця-митника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1876 року взяв </a:t>
            </a:r>
            <a:r>
              <a:rPr lang="ru-RU" sz="2000" dirty="0" err="1" smtClean="0"/>
              <a:t>прізвище</a:t>
            </a:r>
            <a:r>
              <a:rPr lang="ru-RU" sz="2000" dirty="0" smtClean="0"/>
              <a:t> </a:t>
            </a:r>
            <a:r>
              <a:rPr lang="ru-RU" sz="2000" dirty="0" err="1" smtClean="0"/>
              <a:t>свого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прийомного</a:t>
            </a:r>
            <a:r>
              <a:rPr lang="ru-RU" sz="2000" dirty="0" smtClean="0"/>
              <a:t> батька — </a:t>
            </a:r>
            <a:r>
              <a:rPr lang="ru-RU" sz="2000" dirty="0" err="1" smtClean="0"/>
              <a:t>Гітлер</a:t>
            </a:r>
            <a:r>
              <a:rPr lang="ru-RU" sz="2000" dirty="0" smtClean="0"/>
              <a:t>, та </a:t>
            </a:r>
            <a:r>
              <a:rPr lang="ru-RU" sz="2000" dirty="0" err="1" smtClean="0"/>
              <a:t>Клари</a:t>
            </a:r>
            <a:r>
              <a:rPr lang="ru-RU" sz="2000" dirty="0" smtClean="0"/>
              <a:t> </a:t>
            </a:r>
            <a:r>
              <a:rPr lang="ru-RU" sz="2000" dirty="0" err="1" smtClean="0"/>
              <a:t>Гітлер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7" name="Рисунок 6" descr="Alois_Hitler.jpeg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0430" y="1285860"/>
            <a:ext cx="2428892" cy="4516124"/>
          </a:xfrm>
          <a:prstGeom prst="rect">
            <a:avLst/>
          </a:prstGeom>
        </p:spPr>
      </p:pic>
      <p:pic>
        <p:nvPicPr>
          <p:cNvPr id="8" name="Рисунок 7" descr="Klara_Hitl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43636" y="1285860"/>
            <a:ext cx="2786082" cy="456822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571868" y="6143644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</a:t>
            </a:r>
            <a:r>
              <a:rPr lang="ru-RU" dirty="0" err="1" smtClean="0"/>
              <a:t>Батько</a:t>
            </a:r>
            <a:r>
              <a:rPr lang="ru-RU" dirty="0" smtClean="0"/>
              <a:t> — </a:t>
            </a:r>
            <a:r>
              <a:rPr lang="ru-RU" dirty="0" err="1" smtClean="0"/>
              <a:t>Алоїс</a:t>
            </a:r>
            <a:r>
              <a:rPr lang="ru-RU" dirty="0" smtClean="0"/>
              <a:t> </a:t>
            </a:r>
            <a:r>
              <a:rPr lang="ru-RU" dirty="0" err="1" smtClean="0"/>
              <a:t>Гітлер</a:t>
            </a:r>
            <a:r>
              <a:rPr lang="ru-RU" dirty="0" smtClean="0"/>
              <a:t>) 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357918" y="6143644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</a:t>
            </a:r>
            <a:r>
              <a:rPr lang="ru-RU" dirty="0" err="1" smtClean="0"/>
              <a:t>Мати</a:t>
            </a:r>
            <a:r>
              <a:rPr lang="ru-RU" dirty="0" smtClean="0"/>
              <a:t> — </a:t>
            </a:r>
            <a:r>
              <a:rPr lang="ru-RU" dirty="0" smtClean="0"/>
              <a:t>Клара </a:t>
            </a:r>
            <a:r>
              <a:rPr lang="ru-RU" dirty="0" err="1" smtClean="0"/>
              <a:t>Гітлер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285750"/>
            <a:ext cx="5543560" cy="642937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err="1" smtClean="0"/>
              <a:t>Дитинство</a:t>
            </a:r>
            <a:r>
              <a:rPr lang="ru-RU" dirty="0" smtClean="0"/>
              <a:t> Адольфа проходило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сильним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суворого</a:t>
            </a:r>
            <a:r>
              <a:rPr lang="ru-RU" dirty="0" smtClean="0"/>
              <a:t> </a:t>
            </a:r>
            <a:r>
              <a:rPr lang="ru-RU" dirty="0" err="1" smtClean="0"/>
              <a:t>батькового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хотів</a:t>
            </a:r>
            <a:r>
              <a:rPr lang="ru-RU" dirty="0" smtClean="0"/>
              <a:t> </a:t>
            </a:r>
            <a:r>
              <a:rPr lang="ru-RU" dirty="0" err="1" smtClean="0"/>
              <a:t>примусити</a:t>
            </a:r>
            <a:r>
              <a:rPr lang="ru-RU" dirty="0" smtClean="0"/>
              <a:t> </a:t>
            </a:r>
            <a:r>
              <a:rPr lang="ru-RU" dirty="0" err="1" smtClean="0"/>
              <a:t>сина</a:t>
            </a:r>
            <a:r>
              <a:rPr lang="ru-RU" dirty="0" smtClean="0"/>
              <a:t> </a:t>
            </a:r>
            <a:r>
              <a:rPr lang="ru-RU" dirty="0" err="1" smtClean="0"/>
              <a:t>повторити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кар'єру</a:t>
            </a:r>
            <a:r>
              <a:rPr lang="ru-RU" dirty="0" smtClean="0"/>
              <a:t> </a:t>
            </a:r>
            <a:r>
              <a:rPr lang="ru-RU" dirty="0" err="1" smtClean="0"/>
              <a:t>службовця</a:t>
            </a:r>
            <a:r>
              <a:rPr lang="ru-RU" dirty="0" smtClean="0"/>
              <a:t>, та </a:t>
            </a:r>
            <a:r>
              <a:rPr lang="ru-RU" dirty="0" err="1" smtClean="0"/>
              <a:t>безумовної</a:t>
            </a:r>
            <a:r>
              <a:rPr lang="ru-RU" dirty="0" smtClean="0"/>
              <a:t> </a:t>
            </a:r>
            <a:r>
              <a:rPr lang="ru-RU" dirty="0" err="1" smtClean="0"/>
              <a:t>любові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боку </a:t>
            </a:r>
            <a:r>
              <a:rPr lang="ru-RU" dirty="0" err="1" smtClean="0"/>
              <a:t>матері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Дитячою</a:t>
            </a:r>
            <a:r>
              <a:rPr lang="ru-RU" dirty="0" smtClean="0"/>
              <a:t> </a:t>
            </a:r>
            <a:r>
              <a:rPr lang="ru-RU" dirty="0" err="1" smtClean="0"/>
              <a:t>читанкою</a:t>
            </a:r>
            <a:r>
              <a:rPr lang="ru-RU" dirty="0" smtClean="0"/>
              <a:t> </a:t>
            </a:r>
            <a:r>
              <a:rPr lang="ru-RU" dirty="0" err="1" smtClean="0"/>
              <a:t>Гітлера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smtClean="0"/>
              <a:t>твори Джеймса </a:t>
            </a:r>
            <a:r>
              <a:rPr lang="ru-RU" dirty="0" err="1" smtClean="0"/>
              <a:t>Фенімора</a:t>
            </a:r>
            <a:r>
              <a:rPr lang="ru-RU" dirty="0" smtClean="0"/>
              <a:t> Купера та</a:t>
            </a:r>
            <a:r>
              <a:rPr lang="ru-RU" dirty="0" smtClean="0"/>
              <a:t> </a:t>
            </a:r>
            <a:r>
              <a:rPr lang="ru-RU" dirty="0" smtClean="0"/>
              <a:t>Карла Мая. </a:t>
            </a:r>
            <a:r>
              <a:rPr lang="ru-RU" dirty="0" err="1" smtClean="0"/>
              <a:t>Випадково</a:t>
            </a:r>
            <a:r>
              <a:rPr lang="ru-RU" dirty="0" smtClean="0"/>
              <a:t> </a:t>
            </a:r>
            <a:r>
              <a:rPr lang="ru-RU" dirty="0" err="1" smtClean="0"/>
              <a:t>натрапивши</a:t>
            </a:r>
            <a:r>
              <a:rPr lang="ru-RU" dirty="0" smtClean="0"/>
              <a:t> в </a:t>
            </a:r>
            <a:r>
              <a:rPr lang="ru-RU" dirty="0" err="1" smtClean="0"/>
              <a:t>батьківському</a:t>
            </a:r>
            <a:r>
              <a:rPr lang="ru-RU" dirty="0" smtClean="0"/>
              <a:t> </a:t>
            </a:r>
            <a:r>
              <a:rPr lang="ru-RU" dirty="0" err="1" smtClean="0"/>
              <a:t>домі</a:t>
            </a:r>
            <a:r>
              <a:rPr lang="ru-RU" dirty="0" smtClean="0"/>
              <a:t> на </a:t>
            </a:r>
            <a:r>
              <a:rPr lang="ru-RU" dirty="0" err="1" smtClean="0"/>
              <a:t>брошурку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військову</a:t>
            </a:r>
            <a:r>
              <a:rPr lang="ru-RU" dirty="0" smtClean="0"/>
              <a:t> тему (</a:t>
            </a:r>
            <a:r>
              <a:rPr lang="ru-RU" dirty="0" err="1" smtClean="0"/>
              <a:t>антинаполеонівські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), почав </a:t>
            </a:r>
            <a:r>
              <a:rPr lang="ru-RU" dirty="0" err="1" smtClean="0"/>
              <a:t>цікавитися</a:t>
            </a:r>
            <a:r>
              <a:rPr lang="ru-RU" dirty="0" smtClean="0"/>
              <a:t> </a:t>
            </a:r>
            <a:r>
              <a:rPr lang="ru-RU" dirty="0" err="1" smtClean="0"/>
              <a:t>війною</a:t>
            </a:r>
            <a:r>
              <a:rPr lang="ru-RU" dirty="0" smtClean="0"/>
              <a:t> та солдатами.</a:t>
            </a:r>
            <a:endParaRPr lang="ru-RU" dirty="0"/>
          </a:p>
        </p:txBody>
      </p:sp>
      <p:pic>
        <p:nvPicPr>
          <p:cNvPr id="5" name="Рисунок 4" descr="Bundesarchiv_Bild_183-1989-0322-506,_Adolf_Hitler,_Kinderbi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7884" y="642918"/>
            <a:ext cx="2743200" cy="41879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00760" y="4786322"/>
            <a:ext cx="2571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(Адольф </a:t>
            </a:r>
            <a:r>
              <a:rPr lang="ru-RU" sz="2400" dirty="0" err="1" smtClean="0"/>
              <a:t>Гітлер</a:t>
            </a:r>
            <a:r>
              <a:rPr lang="ru-RU" sz="2400" dirty="0" smtClean="0"/>
              <a:t> в </a:t>
            </a:r>
            <a:r>
              <a:rPr lang="ru-RU" sz="2400" dirty="0" err="1" smtClean="0"/>
              <a:t>дитинстві</a:t>
            </a:r>
            <a:r>
              <a:rPr lang="ru-RU" sz="2400" dirty="0" smtClean="0"/>
              <a:t>.)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6643687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 </a:t>
            </a:r>
            <a:r>
              <a:rPr lang="ru-RU" dirty="0" err="1" smtClean="0"/>
              <a:t>січня</a:t>
            </a:r>
            <a:r>
              <a:rPr lang="ru-RU" dirty="0" smtClean="0"/>
              <a:t> </a:t>
            </a:r>
            <a:r>
              <a:rPr lang="ru-RU" dirty="0" smtClean="0"/>
              <a:t> </a:t>
            </a:r>
            <a:r>
              <a:rPr lang="ru-RU" dirty="0" smtClean="0"/>
              <a:t>1903 року </a:t>
            </a:r>
            <a:r>
              <a:rPr lang="ru-RU" dirty="0" smtClean="0"/>
              <a:t>у </a:t>
            </a:r>
            <a:r>
              <a:rPr lang="ru-RU" dirty="0" err="1" smtClean="0"/>
              <a:t>віці</a:t>
            </a:r>
            <a:r>
              <a:rPr lang="ru-RU" dirty="0" smtClean="0"/>
              <a:t> 65 </a:t>
            </a:r>
            <a:r>
              <a:rPr lang="ru-RU" dirty="0" err="1" smtClean="0"/>
              <a:t>років</a:t>
            </a:r>
            <a:r>
              <a:rPr lang="ru-RU" dirty="0" smtClean="0"/>
              <a:t> помер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батько</a:t>
            </a:r>
            <a:r>
              <a:rPr lang="ru-RU" dirty="0" smtClean="0"/>
              <a:t>. </a:t>
            </a:r>
            <a:r>
              <a:rPr lang="ru-RU" dirty="0" err="1" smtClean="0"/>
              <a:t>Гітлеру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13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Спроби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 </a:t>
            </a:r>
            <a:r>
              <a:rPr lang="ru-RU" dirty="0" err="1" smtClean="0"/>
              <a:t>продовжувати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в </a:t>
            </a:r>
            <a:r>
              <a:rPr lang="ru-RU" dirty="0" err="1" smtClean="0"/>
              <a:t>батьківський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не </a:t>
            </a:r>
            <a:r>
              <a:rPr lang="ru-RU" dirty="0" err="1" smtClean="0"/>
              <a:t>надто</a:t>
            </a:r>
            <a:r>
              <a:rPr lang="ru-RU" dirty="0" smtClean="0"/>
              <a:t> </a:t>
            </a:r>
            <a:r>
              <a:rPr lang="ru-RU" dirty="0" err="1" smtClean="0"/>
              <a:t>успішними</a:t>
            </a:r>
            <a:r>
              <a:rPr lang="ru-RU" dirty="0" smtClean="0"/>
              <a:t>. </a:t>
            </a:r>
            <a:r>
              <a:rPr lang="ru-RU" dirty="0" err="1" smtClean="0"/>
              <a:t>Із-за</a:t>
            </a:r>
            <a:r>
              <a:rPr lang="ru-RU" dirty="0" smtClean="0"/>
              <a:t> </a:t>
            </a:r>
            <a:r>
              <a:rPr lang="ru-RU" dirty="0" err="1" smtClean="0"/>
              <a:t>шкільних</a:t>
            </a:r>
            <a:r>
              <a:rPr lang="ru-RU" dirty="0" smtClean="0"/>
              <a:t> проблем, </a:t>
            </a:r>
            <a:r>
              <a:rPr lang="ru-RU" dirty="0" err="1" smtClean="0"/>
              <a:t>викликаних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smtClean="0"/>
              <a:t>характером.</a:t>
            </a:r>
            <a:r>
              <a:rPr lang="ru-RU" dirty="0" smtClean="0"/>
              <a:t> </a:t>
            </a:r>
            <a:r>
              <a:rPr lang="ru-RU" dirty="0" err="1" smtClean="0"/>
              <a:t>Навчатися</a:t>
            </a:r>
            <a:r>
              <a:rPr lang="ru-RU" dirty="0" smtClean="0"/>
              <a:t> Адольф почав 1895 року в </a:t>
            </a:r>
            <a:r>
              <a:rPr lang="ru-RU" dirty="0" err="1" smtClean="0"/>
              <a:t>народній</a:t>
            </a:r>
            <a:r>
              <a:rPr lang="ru-RU" dirty="0" smtClean="0"/>
              <a:t> </a:t>
            </a:r>
            <a:r>
              <a:rPr lang="ru-RU" dirty="0" err="1" smtClean="0"/>
              <a:t>школі</a:t>
            </a:r>
            <a:r>
              <a:rPr lang="ru-RU" dirty="0" smtClean="0"/>
              <a:t> у </a:t>
            </a:r>
            <a:r>
              <a:rPr lang="ru-RU" dirty="0" err="1" smtClean="0"/>
              <a:t>Фішльгаймі</a:t>
            </a:r>
            <a:r>
              <a:rPr lang="ru-RU" dirty="0" smtClean="0"/>
              <a:t>, </a:t>
            </a:r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 smtClean="0"/>
              <a:t>Ламбаха</a:t>
            </a:r>
            <a:r>
              <a:rPr lang="ru-RU" dirty="0" smtClean="0"/>
              <a:t>. </a:t>
            </a:r>
            <a:r>
              <a:rPr lang="ru-RU" dirty="0" err="1" smtClean="0"/>
              <a:t>Від</a:t>
            </a:r>
            <a:r>
              <a:rPr lang="ru-RU" dirty="0" smtClean="0"/>
              <a:t> 1900 року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навчався</a:t>
            </a:r>
            <a:r>
              <a:rPr lang="ru-RU" dirty="0" smtClean="0"/>
              <a:t> у </a:t>
            </a:r>
            <a:r>
              <a:rPr lang="ru-RU" dirty="0" err="1" smtClean="0"/>
              <a:t>державній</a:t>
            </a:r>
            <a:r>
              <a:rPr lang="ru-RU" dirty="0" smtClean="0"/>
              <a:t> </a:t>
            </a:r>
            <a:r>
              <a:rPr lang="ru-RU" dirty="0" err="1" smtClean="0"/>
              <a:t>реальній</a:t>
            </a:r>
            <a:r>
              <a:rPr lang="ru-RU" dirty="0" smtClean="0"/>
              <a:t> </a:t>
            </a:r>
            <a:r>
              <a:rPr lang="ru-RU" dirty="0" err="1" smtClean="0"/>
              <a:t>школі</a:t>
            </a:r>
            <a:r>
              <a:rPr lang="ru-RU" dirty="0" smtClean="0"/>
              <a:t> в </a:t>
            </a:r>
            <a:r>
              <a:rPr lang="ru-RU" dirty="0" err="1" smtClean="0"/>
              <a:t>Лінці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У </a:t>
            </a:r>
            <a:r>
              <a:rPr lang="ru-RU" dirty="0" err="1" smtClean="0"/>
              <a:t>реальній</a:t>
            </a:r>
            <a:r>
              <a:rPr lang="ru-RU" dirty="0" smtClean="0"/>
              <a:t> </a:t>
            </a:r>
            <a:r>
              <a:rPr lang="ru-RU" dirty="0" err="1" smtClean="0"/>
              <a:t>школі</a:t>
            </a:r>
            <a:r>
              <a:rPr lang="ru-RU" dirty="0" smtClean="0"/>
              <a:t>, яку </a:t>
            </a:r>
            <a:r>
              <a:rPr lang="ru-RU" dirty="0" err="1" smtClean="0"/>
              <a:t>відвідував</a:t>
            </a:r>
            <a:r>
              <a:rPr lang="ru-RU" dirty="0" smtClean="0"/>
              <a:t> хлопчик,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серйозні</a:t>
            </a:r>
            <a:r>
              <a:rPr lang="ru-RU" dirty="0" smtClean="0"/>
              <a:t> </a:t>
            </a:r>
            <a:r>
              <a:rPr lang="ru-RU" dirty="0" err="1" smtClean="0"/>
              <a:t>труднощі</a:t>
            </a:r>
            <a:r>
              <a:rPr lang="ru-RU" dirty="0" smtClean="0"/>
              <a:t>. </a:t>
            </a:r>
            <a:r>
              <a:rPr lang="ru-RU" dirty="0" err="1" smtClean="0"/>
              <a:t>Вже</a:t>
            </a:r>
            <a:r>
              <a:rPr lang="ru-RU" dirty="0" smtClean="0"/>
              <a:t> перший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 (1900/01)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довелося</a:t>
            </a:r>
            <a:r>
              <a:rPr lang="ru-RU" dirty="0" smtClean="0"/>
              <a:t> </a:t>
            </a:r>
            <a:r>
              <a:rPr lang="ru-RU" dirty="0" err="1" smtClean="0"/>
              <a:t>повторити</a:t>
            </a:r>
            <a:r>
              <a:rPr lang="ru-RU" dirty="0" smtClean="0"/>
              <a:t>. У </a:t>
            </a:r>
            <a:r>
              <a:rPr lang="ru-RU" dirty="0" err="1" smtClean="0"/>
              <a:t>школі</a:t>
            </a:r>
            <a:r>
              <a:rPr lang="ru-RU" dirty="0" smtClean="0"/>
              <a:t> </a:t>
            </a:r>
            <a:r>
              <a:rPr lang="ru-RU" dirty="0" err="1" smtClean="0"/>
              <a:t>Гітлер</a:t>
            </a:r>
            <a:r>
              <a:rPr lang="ru-RU" dirty="0" smtClean="0"/>
              <a:t> мало </a:t>
            </a:r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 smtClean="0"/>
              <a:t>виділявся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вчителі</a:t>
            </a:r>
            <a:r>
              <a:rPr lang="ru-RU" dirty="0" smtClean="0"/>
              <a:t> говорили про </a:t>
            </a:r>
            <a:r>
              <a:rPr lang="ru-RU" dirty="0" err="1" smtClean="0"/>
              <a:t>недостатнє</a:t>
            </a:r>
            <a:r>
              <a:rPr lang="ru-RU" dirty="0" smtClean="0"/>
              <a:t> та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зникаюче</a:t>
            </a:r>
            <a:r>
              <a:rPr lang="ru-RU" dirty="0" smtClean="0"/>
              <a:t>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часті</a:t>
            </a:r>
            <a:r>
              <a:rPr lang="ru-RU" dirty="0" smtClean="0"/>
              <a:t> </a:t>
            </a:r>
            <a:r>
              <a:rPr lang="ru-RU" dirty="0" err="1" smtClean="0"/>
              <a:t>переїзди</a:t>
            </a:r>
            <a:r>
              <a:rPr lang="ru-RU" dirty="0" smtClean="0"/>
              <a:t> </a:t>
            </a:r>
            <a:r>
              <a:rPr lang="ru-RU" dirty="0" err="1" smtClean="0"/>
              <a:t>родини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шкіл</a:t>
            </a:r>
            <a:r>
              <a:rPr lang="ru-RU" dirty="0" smtClean="0"/>
              <a:t>, не </a:t>
            </a:r>
            <a:r>
              <a:rPr lang="ru-RU" dirty="0" err="1" smtClean="0"/>
              <a:t>допомогло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досягти</a:t>
            </a:r>
            <a:r>
              <a:rPr lang="ru-RU" dirty="0" smtClean="0"/>
              <a:t> </a:t>
            </a:r>
            <a:r>
              <a:rPr lang="ru-RU" dirty="0" err="1" smtClean="0"/>
              <a:t>академічних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професійних</a:t>
            </a:r>
            <a:r>
              <a:rPr lang="ru-RU" dirty="0" smtClean="0"/>
              <a:t> </a:t>
            </a:r>
            <a:r>
              <a:rPr lang="ru-RU" dirty="0" err="1" smtClean="0"/>
              <a:t>успіхів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xfrm>
            <a:off x="457200" y="357166"/>
            <a:ext cx="4829180" cy="6215106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У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книзі-життєписі</a:t>
            </a:r>
            <a:r>
              <a:rPr lang="ru-RU" dirty="0" smtClean="0"/>
              <a:t> «Моя </a:t>
            </a:r>
            <a:r>
              <a:rPr lang="ru-RU" dirty="0" err="1" smtClean="0"/>
              <a:t>боротьба</a:t>
            </a:r>
            <a:r>
              <a:rPr lang="ru-RU" dirty="0" smtClean="0"/>
              <a:t>» Адольф </a:t>
            </a:r>
            <a:r>
              <a:rPr lang="ru-RU" dirty="0" err="1" smtClean="0"/>
              <a:t>Гітлер</a:t>
            </a:r>
            <a:r>
              <a:rPr lang="ru-RU" dirty="0" smtClean="0"/>
              <a:t> </a:t>
            </a:r>
            <a:r>
              <a:rPr lang="ru-RU" dirty="0" err="1" smtClean="0"/>
              <a:t>наголошує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навмисне</a:t>
            </a:r>
            <a:r>
              <a:rPr lang="ru-RU" dirty="0" smtClean="0"/>
              <a:t> </a:t>
            </a:r>
            <a:r>
              <a:rPr lang="ru-RU" dirty="0" err="1" smtClean="0"/>
              <a:t>вчився</a:t>
            </a:r>
            <a:r>
              <a:rPr lang="ru-RU" dirty="0" smtClean="0"/>
              <a:t> погано, </a:t>
            </a:r>
            <a:r>
              <a:rPr lang="ru-RU" dirty="0" err="1" smtClean="0"/>
              <a:t>протестуючи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бажання</a:t>
            </a:r>
            <a:r>
              <a:rPr lang="ru-RU" dirty="0" smtClean="0"/>
              <a:t> батька </a:t>
            </a:r>
            <a:r>
              <a:rPr lang="ru-RU" dirty="0" err="1" smtClean="0"/>
              <a:t>бачити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державним</a:t>
            </a:r>
            <a:r>
              <a:rPr lang="ru-RU" dirty="0" smtClean="0"/>
              <a:t> </a:t>
            </a:r>
            <a:r>
              <a:rPr lang="ru-RU" dirty="0" err="1" smtClean="0"/>
              <a:t>службовцем</a:t>
            </a:r>
            <a:r>
              <a:rPr lang="ru-RU" dirty="0" smtClean="0"/>
              <a:t>, а не художником, як того </a:t>
            </a:r>
            <a:r>
              <a:rPr lang="ru-RU" dirty="0" err="1" smtClean="0"/>
              <a:t>хотів</a:t>
            </a:r>
            <a:r>
              <a:rPr lang="ru-RU" dirty="0" smtClean="0"/>
              <a:t> Адольф.</a:t>
            </a:r>
            <a:endParaRPr lang="ru-RU" dirty="0"/>
          </a:p>
        </p:txBody>
      </p:sp>
      <p:pic>
        <p:nvPicPr>
          <p:cNvPr id="7" name="Рисунок 6" descr="1326196195_cov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857232"/>
            <a:ext cx="3238500" cy="5029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57225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спроби</a:t>
            </a:r>
            <a:r>
              <a:rPr lang="ru-RU" dirty="0" smtClean="0"/>
              <a:t> вступивши до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реальної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, у </a:t>
            </a:r>
            <a:r>
              <a:rPr lang="ru-RU" dirty="0" err="1" smtClean="0"/>
              <a:t>віці</a:t>
            </a:r>
            <a:r>
              <a:rPr lang="ru-RU" dirty="0" smtClean="0"/>
              <a:t> 16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покинув </a:t>
            </a:r>
            <a:r>
              <a:rPr lang="ru-RU" dirty="0" err="1" smtClean="0"/>
              <a:t>навчання</a:t>
            </a:r>
            <a:r>
              <a:rPr lang="ru-RU" dirty="0" smtClean="0"/>
              <a:t>.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почав </a:t>
            </a:r>
            <a:r>
              <a:rPr lang="ru-RU" dirty="0" err="1" smtClean="0"/>
              <a:t>пити</a:t>
            </a:r>
            <a:r>
              <a:rPr lang="ru-RU" dirty="0" smtClean="0"/>
              <a:t>, </a:t>
            </a:r>
            <a:r>
              <a:rPr lang="ru-RU" dirty="0" err="1" smtClean="0"/>
              <a:t>причому</a:t>
            </a:r>
            <a:r>
              <a:rPr lang="ru-RU" dirty="0" smtClean="0"/>
              <a:t> одного разу </a:t>
            </a:r>
            <a:r>
              <a:rPr lang="ru-RU" dirty="0" err="1" smtClean="0"/>
              <a:t>напився</a:t>
            </a:r>
            <a:r>
              <a:rPr lang="ru-RU" dirty="0" smtClean="0"/>
              <a:t> так сильно,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підібраний</a:t>
            </a:r>
            <a:r>
              <a:rPr lang="ru-RU" dirty="0" smtClean="0"/>
              <a:t> </a:t>
            </a:r>
            <a:r>
              <a:rPr lang="ru-RU" dirty="0" err="1" smtClean="0"/>
              <a:t>вночі</a:t>
            </a:r>
            <a:r>
              <a:rPr lang="ru-RU" dirty="0" smtClean="0"/>
              <a:t> на </a:t>
            </a:r>
            <a:r>
              <a:rPr lang="ru-RU" dirty="0" err="1" smtClean="0"/>
              <a:t>приміському</a:t>
            </a:r>
            <a:r>
              <a:rPr lang="ru-RU" dirty="0" smtClean="0"/>
              <a:t> шляху </a:t>
            </a:r>
            <a:r>
              <a:rPr lang="ru-RU" dirty="0" err="1" smtClean="0"/>
              <a:t>якоюсь</a:t>
            </a:r>
            <a:r>
              <a:rPr lang="ru-RU" dirty="0" smtClean="0"/>
              <a:t> </a:t>
            </a:r>
            <a:r>
              <a:rPr lang="ru-RU" dirty="0" err="1" smtClean="0"/>
              <a:t>служницею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став </a:t>
            </a:r>
            <a:r>
              <a:rPr lang="ru-RU" dirty="0" err="1" smtClean="0"/>
              <a:t>анти-алкоголіком</a:t>
            </a:r>
            <a:r>
              <a:rPr lang="ru-RU" dirty="0" smtClean="0"/>
              <a:t>. З 1905 року </a:t>
            </a:r>
            <a:r>
              <a:rPr lang="ru-RU" dirty="0" err="1" smtClean="0"/>
              <a:t>Гітлер</a:t>
            </a:r>
            <a:r>
              <a:rPr lang="ru-RU" dirty="0" smtClean="0"/>
              <a:t> жив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непоганим</a:t>
            </a:r>
            <a:r>
              <a:rPr lang="ru-RU" dirty="0" smtClean="0"/>
              <a:t> </a:t>
            </a:r>
            <a:r>
              <a:rPr lang="ru-RU" dirty="0" err="1" smtClean="0"/>
              <a:t>життям</a:t>
            </a:r>
            <a:r>
              <a:rPr lang="ru-RU" dirty="0" smtClean="0"/>
              <a:t> у </a:t>
            </a:r>
            <a:r>
              <a:rPr lang="ru-RU" dirty="0" err="1" smtClean="0"/>
              <a:t>Відні</a:t>
            </a:r>
            <a:r>
              <a:rPr lang="ru-RU" dirty="0" smtClean="0"/>
              <a:t>, </a:t>
            </a:r>
            <a:r>
              <a:rPr lang="ru-RU" dirty="0" err="1" smtClean="0"/>
              <a:t>отримуючи</a:t>
            </a:r>
            <a:r>
              <a:rPr lang="ru-RU" dirty="0" smtClean="0"/>
              <a:t> </a:t>
            </a:r>
            <a:r>
              <a:rPr lang="ru-RU" dirty="0" err="1" smtClean="0"/>
              <a:t>пенсію</a:t>
            </a:r>
            <a:r>
              <a:rPr lang="ru-RU" dirty="0" smtClean="0"/>
              <a:t> для </a:t>
            </a:r>
            <a:r>
              <a:rPr lang="ru-RU" dirty="0" err="1" smtClean="0"/>
              <a:t>сиріт</a:t>
            </a:r>
            <a:r>
              <a:rPr lang="ru-RU" dirty="0" smtClean="0"/>
              <a:t>, яка, </a:t>
            </a:r>
            <a:r>
              <a:rPr lang="ru-RU" dirty="0" err="1" smtClean="0"/>
              <a:t>всупереч</a:t>
            </a:r>
            <a:r>
              <a:rPr lang="ru-RU" dirty="0" smtClean="0"/>
              <a:t> </a:t>
            </a:r>
            <a:r>
              <a:rPr lang="ru-RU" dirty="0" err="1" smtClean="0"/>
              <a:t>розповідям</a:t>
            </a:r>
            <a:r>
              <a:rPr lang="ru-RU" dirty="0" smtClean="0"/>
              <a:t> про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юність</a:t>
            </a:r>
            <a:r>
              <a:rPr lang="ru-RU" dirty="0" smtClean="0"/>
              <a:t>, </a:t>
            </a:r>
            <a:r>
              <a:rPr lang="ru-RU" dirty="0" err="1" smtClean="0"/>
              <a:t>була</a:t>
            </a:r>
            <a:r>
              <a:rPr lang="ru-RU" dirty="0" smtClean="0"/>
              <a:t> не такою </a:t>
            </a:r>
            <a:r>
              <a:rPr lang="ru-RU" dirty="0" err="1" smtClean="0"/>
              <a:t>вже</a:t>
            </a:r>
            <a:r>
              <a:rPr lang="ru-RU" dirty="0" smtClean="0"/>
              <a:t> маленькою, та </a:t>
            </a:r>
            <a:r>
              <a:rPr lang="ru-RU" dirty="0" err="1" smtClean="0"/>
              <a:t>матеріальну</a:t>
            </a:r>
            <a:r>
              <a:rPr lang="ru-RU" dirty="0" smtClean="0"/>
              <a:t> </a:t>
            </a:r>
            <a:r>
              <a:rPr lang="ru-RU" dirty="0" err="1" smtClean="0"/>
              <a:t>підтримку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підпрацьовував</a:t>
            </a:r>
            <a:r>
              <a:rPr lang="ru-RU" dirty="0" smtClean="0"/>
              <a:t> у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тимчасового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, коли </a:t>
            </a:r>
            <a:r>
              <a:rPr lang="ru-RU" dirty="0" err="1" smtClean="0"/>
              <a:t>мав</a:t>
            </a:r>
            <a:r>
              <a:rPr lang="ru-RU" dirty="0" smtClean="0"/>
              <a:t> потребу в грошах, та як художник, </a:t>
            </a:r>
            <a:r>
              <a:rPr lang="ru-RU" dirty="0" err="1" smtClean="0"/>
              <a:t>продаючи</a:t>
            </a:r>
            <a:r>
              <a:rPr lang="ru-RU" dirty="0" smtClean="0"/>
              <a:t> </a:t>
            </a:r>
            <a:r>
              <a:rPr lang="ru-RU" dirty="0" err="1" smtClean="0"/>
              <a:t>акварелі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EAEAE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1437</Words>
  <Application>Microsoft Office PowerPoint</Application>
  <PresentationFormat>Екран (4:3)</PresentationFormat>
  <Paragraphs>53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2" baseType="lpstr">
      <vt:lpstr>Тема Office</vt:lpstr>
      <vt:lpstr>Адольф Гітлер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Адольф Гітлер</dc:title>
  <dc:creator>Admin</dc:creator>
  <cp:lastModifiedBy>Admin</cp:lastModifiedBy>
  <cp:revision>7</cp:revision>
  <dcterms:created xsi:type="dcterms:W3CDTF">2014-05-15T13:23:45Z</dcterms:created>
  <dcterms:modified xsi:type="dcterms:W3CDTF">2014-05-15T14:40:30Z</dcterms:modified>
</cp:coreProperties>
</file>