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68" r:id="rId18"/>
  </p:sldIdLst>
  <p:sldSz cx="9144000" cy="6858000" type="screen4x3"/>
  <p:notesSz cx="6858000" cy="9144000"/>
  <p:embeddedFontLst>
    <p:embeddedFont>
      <p:font typeface="Arial Black" pitchFamily="34" charset="0"/>
      <p:bold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B8EF27B-ECE5-4EF4-ACAA-BCFD632B8031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EF12653-6E91-44BE-895F-1C5053B63C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8600"/>
            <a:ext cx="8856984" cy="4571999"/>
          </a:xfrm>
        </p:spPr>
        <p:txBody>
          <a:bodyPr/>
          <a:lstStyle/>
          <a:p>
            <a:r>
              <a:rPr lang="ru-RU" sz="7200" dirty="0" smtClean="0"/>
              <a:t>Советская мода 1950-х: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6858000" cy="91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стиляги, "труженицы" и Диор</a:t>
            </a:r>
          </a:p>
        </p:txBody>
      </p:sp>
    </p:spTree>
    <p:extLst>
      <p:ext uri="{BB962C8B-B14F-4D97-AF65-F5344CB8AC3E}">
        <p14:creationId xmlns:p14="http://schemas.microsoft.com/office/powerpoint/2010/main" val="172551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32656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Именно благодаря фестивалю появились первые "фарцовщики". Основными клиентами фарцовщиков были стиляги – представители первой советской молодежной субкультуры, своим внешним видом, поведением и предпочтениями выделявшиеся из массы и вызывавшие насмешки, а то и возмущение советских граждан и власти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3" name="Picture 4" descr="http://img12.nnm.me/e/1/a/b/6/8748b78c7fd9c3ef3ab321e92f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85" y="116632"/>
            <a:ext cx="3451311" cy="479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oman365.ru/wp-content/uploads/2013/03/odezhda-v-stile-stilya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94978"/>
            <a:ext cx="5256076" cy="350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6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Изначально стилягами становились дети партийной элиты, однако постепенно модную и броскую заграничную одежду стали носить и обычные молодые люди – считается, что для них </a:t>
            </a:r>
            <a:r>
              <a:rPr lang="ru-RU" sz="2000" dirty="0" err="1">
                <a:latin typeface="Constantia" pitchFamily="18" charset="0"/>
              </a:rPr>
              <a:t>стиляжничество</a:t>
            </a:r>
            <a:r>
              <a:rPr lang="ru-RU" sz="2000" dirty="0">
                <a:latin typeface="Constantia" pitchFamily="18" charset="0"/>
              </a:rPr>
              <a:t> было своеобразной самозащитой от нищеты и разрухи послевоенной реальности</a:t>
            </a:r>
          </a:p>
        </p:txBody>
      </p:sp>
      <p:pic>
        <p:nvPicPr>
          <p:cNvPr id="10242" name="Picture 2" descr="http://expertno.info/wp-content/images/59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796" y="1916831"/>
            <a:ext cx="6571548" cy="462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0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33" y="45237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spc="120" dirty="0">
                <a:solidFill>
                  <a:schemeClr val="tx2"/>
                </a:solidFill>
                <a:latin typeface="+mj-lt"/>
              </a:rPr>
              <a:t>Показ </a:t>
            </a:r>
            <a:r>
              <a:rPr lang="ru-RU" sz="2400" cap="all" spc="120" dirty="0" err="1">
                <a:solidFill>
                  <a:schemeClr val="tx2"/>
                </a:solidFill>
                <a:latin typeface="+mj-lt"/>
              </a:rPr>
              <a:t>Dior</a:t>
            </a:r>
            <a:r>
              <a:rPr lang="ru-RU" sz="2400" cap="all" spc="120" dirty="0">
                <a:solidFill>
                  <a:schemeClr val="tx2"/>
                </a:solidFill>
                <a:latin typeface="+mj-lt"/>
              </a:rPr>
              <a:t> и мода в период "оттепели"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31660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Самым главным модным событием, пришедшемся на 1950-е годы, пожалуй, можно назвать показ </a:t>
            </a:r>
            <a:r>
              <a:rPr lang="ru-RU" sz="2000" dirty="0" err="1">
                <a:latin typeface="Constantia" pitchFamily="18" charset="0"/>
              </a:rPr>
              <a:t>Christian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Dior</a:t>
            </a:r>
            <a:r>
              <a:rPr lang="ru-RU" sz="2000" dirty="0">
                <a:latin typeface="Constantia" pitchFamily="18" charset="0"/>
              </a:rPr>
              <a:t>, который в 1959 году стал настоящим шоком для москвичей, которые прямо на центральных улицах города встречали одетых по последней парижской моде </a:t>
            </a:r>
            <a:r>
              <a:rPr lang="ru-RU" sz="2000" dirty="0" smtClean="0">
                <a:latin typeface="Constantia" pitchFamily="18" charset="0"/>
              </a:rPr>
              <a:t>манекенщиц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3318" name="Picture 6" descr="http://moimir.org/wp-content/uploads/2012/06/Christian-dior-uss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1700808"/>
            <a:ext cx="4897086" cy="4139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8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6531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На сохранившихся с 1959 года фотографиях виден огромный контраст между одетыми с иголочки моделями и советскими женщинами, с авоськами и в косынках пришедшими в ГУМ. Приезд манекенщиц </a:t>
            </a:r>
            <a:r>
              <a:rPr lang="ru-RU" sz="2000" dirty="0" err="1">
                <a:latin typeface="Constantia" pitchFamily="18" charset="0"/>
              </a:rPr>
              <a:t>Dior</a:t>
            </a:r>
            <a:r>
              <a:rPr lang="ru-RU" sz="2000" dirty="0">
                <a:latin typeface="Constantia" pitchFamily="18" charset="0"/>
              </a:rPr>
              <a:t> стал для советских женщин первой возможностью наглядно увидеть образцы западной моды, однако рассчитывать на подобные наряды мало кто из них мог.</a:t>
            </a:r>
          </a:p>
        </p:txBody>
      </p:sp>
      <p:pic>
        <p:nvPicPr>
          <p:cNvPr id="14338" name="Picture 2" descr="http://www.archdesignfoto.com/wp-content/uploads/2011/06/image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19834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archdesignfoto.com/wp-content/uploads/2011/06/image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0" y="188640"/>
            <a:ext cx="2819834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archdesignfoto.com/wp-content/uploads/2011/06/image0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374" y="188640"/>
            <a:ext cx="2819834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2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80" y="40466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После показа </a:t>
            </a:r>
            <a:r>
              <a:rPr lang="ru-RU" sz="2000" dirty="0" err="1">
                <a:latin typeface="Constantia" pitchFamily="18" charset="0"/>
              </a:rPr>
              <a:t>Dior</a:t>
            </a:r>
            <a:r>
              <a:rPr lang="ru-RU" sz="2000" dirty="0">
                <a:latin typeface="Constantia" pitchFamily="18" charset="0"/>
              </a:rPr>
              <a:t> в Москве советские модельеры стали адаптировать стиль </a:t>
            </a:r>
            <a:r>
              <a:rPr lang="ru-RU" sz="2000" dirty="0" err="1">
                <a:latin typeface="Constantia" pitchFamily="18" charset="0"/>
              </a:rPr>
              <a:t>new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look</a:t>
            </a:r>
            <a:r>
              <a:rPr lang="ru-RU" sz="2000" dirty="0">
                <a:latin typeface="Constantia" pitchFamily="18" charset="0"/>
              </a:rPr>
              <a:t> к отечественной действительности: в моду вошли удлиненные платья с осиной талией и пышной юбкой, а также узкие платья, прикрывающие колени, с басками и </a:t>
            </a:r>
            <a:r>
              <a:rPr lang="ru-RU" sz="2000" dirty="0" smtClean="0">
                <a:latin typeface="Constantia" pitchFamily="18" charset="0"/>
              </a:rPr>
              <a:t>поясами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5362" name="Picture 2" descr="http://www.izuminki.com/images/new-look-xorosho-zabytoe-staroe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13" y="2348880"/>
            <a:ext cx="8516845" cy="36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9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Женственные и элегантные модели пользовались огромным спросом, несмотря даже на то, что требовали полного обновления гардероба. К платью в стиле </a:t>
            </a:r>
            <a:r>
              <a:rPr lang="ru-RU" sz="2000" dirty="0" err="1">
                <a:latin typeface="Constantia" pitchFamily="18" charset="0"/>
              </a:rPr>
              <a:t>new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look</a:t>
            </a:r>
            <a:r>
              <a:rPr lang="ru-RU" sz="2000" dirty="0">
                <a:latin typeface="Constantia" pitchFamily="18" charset="0"/>
              </a:rPr>
              <a:t> нужно было покупать нижние юбки, специальное белье, чулки и туфли. </a:t>
            </a:r>
            <a:r>
              <a:rPr lang="ru-RU" sz="2000" dirty="0">
                <a:latin typeface="Constantia" pitchFamily="18" charset="0"/>
              </a:rPr>
              <a:t>Женщины шли на такие траты еще и потому, что внешний вид мог сыграть решающую роль в судьбе советской девушки, ведь после войны в стране был еще и острый дефицит </a:t>
            </a:r>
            <a:r>
              <a:rPr lang="ru-RU" sz="2000" dirty="0" smtClean="0">
                <a:latin typeface="Constantia" pitchFamily="18" charset="0"/>
              </a:rPr>
              <a:t>мужчин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6386" name="Picture 2" descr="http://www.be-in.ru/gallery/userdata/user_55338/img27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102" y="2127632"/>
            <a:ext cx="4006004" cy="458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ves4i.com.ua/system/files/New-Look-sty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86" y="2127632"/>
            <a:ext cx="3068885" cy="458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3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7346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В конце десятилетия обычные граждане постепенно начали понимать, что хорошо одетый человек – не обязательно тунеядец, и может быть так же предан "идеалам коммунистической партии", как и остальные. </a:t>
            </a:r>
            <a:r>
              <a:rPr lang="ru-RU" sz="2000" dirty="0">
                <a:latin typeface="Constantia" pitchFamily="18" charset="0"/>
              </a:rPr>
              <a:t>К стилягам и девушкам в мини-юбках, которым раньше делали замечания на улицах и осуждали в прессе, стали относиться более </a:t>
            </a:r>
            <a:r>
              <a:rPr lang="ru-RU" sz="2000" dirty="0" smtClean="0">
                <a:latin typeface="Constantia" pitchFamily="18" charset="0"/>
              </a:rPr>
              <a:t>дружелюбно. Однако </a:t>
            </a:r>
            <a:r>
              <a:rPr lang="ru-RU" sz="2000" dirty="0">
                <a:latin typeface="Constantia" pitchFamily="18" charset="0"/>
              </a:rPr>
              <a:t>полностью отказаться от многолетних стереотипов и принять моду как неотъемлемую часть жизни советскому обществу предстояло лишь в следующем десятилетии.</a:t>
            </a:r>
          </a:p>
        </p:txBody>
      </p:sp>
      <p:pic>
        <p:nvPicPr>
          <p:cNvPr id="17410" name="Picture 2" descr="http://estb.msn.com/i/CD/1732D4E506C5CD67D6E33E898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51891"/>
            <a:ext cx="3152492" cy="394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akylenki.files.wordpress.com/2011/03/09214c6429ecc6e465e21e27e053ee8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615" y="2751890"/>
            <a:ext cx="2771865" cy="394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g1.liveinternet.ru/images/attach/c/5/86/441/86441205_large_4518373_16ac9f0852df_1_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6015" y="2751891"/>
            <a:ext cx="2458532" cy="39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stb.msn.com/i/CD/1732D4E506C5CD67D6E33E898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51889"/>
            <a:ext cx="3152492" cy="394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akylenki.files.wordpress.com/2011/03/09214c6429ecc6e465e21e27e053ee8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591" y="2751889"/>
            <a:ext cx="2771865" cy="394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1.liveinternet.ru/images/attach/c/5/86/441/86441205_large_4518373_16ac9f0852df_1_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9032" y="2747715"/>
            <a:ext cx="2458532" cy="39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3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988840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cap="all" spc="120" dirty="0">
                <a:solidFill>
                  <a:schemeClr val="tx2"/>
                </a:solidFill>
                <a:latin typeface="+mj-lt"/>
              </a:rPr>
              <a:t>Презентацию выполнила:</a:t>
            </a:r>
          </a:p>
          <a:p>
            <a:pPr algn="ctr"/>
            <a:r>
              <a:rPr lang="ru-RU" sz="3200" cap="all" spc="120" dirty="0">
                <a:solidFill>
                  <a:schemeClr val="tx2"/>
                </a:solidFill>
                <a:latin typeface="+mj-lt"/>
              </a:rPr>
              <a:t>ученица 11-А класса</a:t>
            </a:r>
          </a:p>
          <a:p>
            <a:pPr algn="ctr"/>
            <a:r>
              <a:rPr lang="ru-RU" sz="3200" cap="all" spc="120" dirty="0" err="1">
                <a:solidFill>
                  <a:schemeClr val="tx2"/>
                </a:solidFill>
                <a:latin typeface="+mj-lt"/>
              </a:rPr>
              <a:t>Алчевской</a:t>
            </a:r>
            <a:r>
              <a:rPr lang="ru-RU" sz="3200" cap="all" spc="120" dirty="0">
                <a:solidFill>
                  <a:schemeClr val="tx2"/>
                </a:solidFill>
                <a:latin typeface="+mj-lt"/>
              </a:rPr>
              <a:t> ИТГ</a:t>
            </a:r>
          </a:p>
          <a:p>
            <a:pPr algn="ctr"/>
            <a:r>
              <a:rPr lang="ru-RU" sz="3200" cap="all" spc="120" dirty="0">
                <a:solidFill>
                  <a:schemeClr val="tx2"/>
                </a:solidFill>
                <a:latin typeface="+mj-lt"/>
              </a:rPr>
              <a:t>Чернявская </a:t>
            </a:r>
            <a:r>
              <a:rPr lang="ru-RU" sz="3200" cap="all" spc="120" dirty="0">
                <a:solidFill>
                  <a:schemeClr val="tx2"/>
                </a:solidFill>
                <a:latin typeface="+mj-lt"/>
              </a:rPr>
              <a:t>К</a:t>
            </a:r>
            <a:r>
              <a:rPr lang="ru-RU" sz="3200" cap="all" spc="120" dirty="0">
                <a:solidFill>
                  <a:schemeClr val="tx2"/>
                </a:solidFill>
                <a:latin typeface="+mj-lt"/>
              </a:rPr>
              <a:t>арина</a:t>
            </a:r>
            <a:endParaRPr lang="ru-RU" sz="3200" cap="all" spc="12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36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1950-е годы – время "застоя" в советской моде. Западные журналы были запрещены, а отечественные производители продолжали выпускать однообразную некачественную одежду. Однако во время "оттепели" европейские фасоны постепенно начали проникать и в СССР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026" name="Picture 2" descr="http://cs1925.vk.me/u30102586/92967443/x_7dc04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52704"/>
            <a:ext cx="4264683" cy="319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s.livejournal.com/solaris74/pic/00009dda/s640x48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552704"/>
            <a:ext cx="4104456" cy="319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060" y="368499"/>
            <a:ext cx="859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spc="120" dirty="0">
                <a:solidFill>
                  <a:schemeClr val="tx2"/>
                </a:solidFill>
                <a:latin typeface="+mj-lt"/>
              </a:rPr>
              <a:t>"Застойные" годы советской моды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754" y="105273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В начале 1950-х годов советские женщины выглядели практически так же, как и в послевоенное время: в моде были широкие плечи и платья, надетые с пиджаком или жакетом. </a:t>
            </a:r>
            <a:r>
              <a:rPr lang="ru-RU" sz="2000" dirty="0">
                <a:latin typeface="Constantia" pitchFamily="18" charset="0"/>
              </a:rPr>
              <a:t>В условиях "холодной войны" и при запрете на все заграничное, в том числе моду, стиль советских женщин не соответствовал европейским нововведениям – в СССР культивировался образ труженицы, а фабрики в основном занимались пошивом простой </a:t>
            </a:r>
            <a:r>
              <a:rPr lang="ru-RU" sz="2000" dirty="0" smtClean="0">
                <a:latin typeface="Constantia" pitchFamily="18" charset="0"/>
              </a:rPr>
              <a:t>одежды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2050" name="Picture 2" descr="http://www.ej.by/files/Image/moda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573016"/>
            <a:ext cx="3620269" cy="271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vok.name/uploads/prislannoe/39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565151" cy="271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266" y="188640"/>
            <a:ext cx="8579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На Западе же в это время господствовал </a:t>
            </a:r>
            <a:r>
              <a:rPr lang="ru-RU" sz="2000" dirty="0" err="1">
                <a:latin typeface="Constantia" pitchFamily="18" charset="0"/>
              </a:rPr>
              <a:t>диоровский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new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look</a:t>
            </a:r>
            <a:r>
              <a:rPr lang="ru-RU" sz="2000" dirty="0">
                <a:latin typeface="Constantia" pitchFamily="18" charset="0"/>
              </a:rPr>
              <a:t>. Появившийся в 1947 году, женственный стиль, предложенный </a:t>
            </a:r>
            <a:r>
              <a:rPr lang="ru-RU" sz="2000" dirty="0" err="1">
                <a:latin typeface="Constantia" pitchFamily="18" charset="0"/>
              </a:rPr>
              <a:t>Кристианом</a:t>
            </a:r>
            <a:r>
              <a:rPr lang="ru-RU" sz="2000" dirty="0">
                <a:latin typeface="Constantia" pitchFamily="18" charset="0"/>
              </a:rPr>
              <a:t> Диором, за несколько лет завоевал всю Европу, но в Советский Союз пришел с сильным </a:t>
            </a:r>
            <a:r>
              <a:rPr lang="ru-RU" sz="2000" dirty="0" smtClean="0">
                <a:latin typeface="Constantia" pitchFamily="18" charset="0"/>
              </a:rPr>
              <a:t>опозданием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3074" name="Picture 2" descr="http://ic.pics.livejournal.com/moj_maskarad/36850024/1011985/101198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960983" cy="5037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4/84/45/84045729_d88ee31acfd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1837" y="1512079"/>
            <a:ext cx="3354013" cy="508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070" y="11663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Элегантность и утонченность Диора никак не вписывались в гардероб советской женщины – ни по стилю, ни по идеологии. К тому же, пышные многослойные юбки требовали большого расхода ткани, а производство подобных нарядов для ослабленной войной страны было непосильной задачей. </a:t>
            </a:r>
            <a:r>
              <a:rPr lang="ru-RU" sz="2000" dirty="0">
                <a:latin typeface="Constantia" pitchFamily="18" charset="0"/>
              </a:rPr>
              <a:t>Введенный Диором в 1949 году узкий силуэт женского платья, требовавший гораздо меньше материала, также был настороженно встречен в СССР – буржуазный развязный стиль считался неподходящим для тружениц, восстанавливавших </a:t>
            </a:r>
            <a:r>
              <a:rPr lang="ru-RU" sz="2000" dirty="0" smtClean="0">
                <a:latin typeface="Constantia" pitchFamily="18" charset="0"/>
              </a:rPr>
              <a:t>страну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4098" name="Picture 2" descr="http://club.season.ru/uploads/1272314664/gallery_16700_1505_83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5" y="2743185"/>
            <a:ext cx="2808312" cy="3866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neinchapart.files.wordpress.com/2011/09/soggreyslim.jpg?w=529&amp;h=7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289" y="2782622"/>
            <a:ext cx="2704733" cy="3865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ewdirect.com/acatalog/B4790fx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357" y="2743185"/>
            <a:ext cx="364730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7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Ситуация немного изменилась после смерти Иосифа Сталина в 1953 году, однако окончательно </a:t>
            </a:r>
            <a:r>
              <a:rPr lang="ru-RU" sz="2000" dirty="0" err="1">
                <a:latin typeface="Constantia" pitchFamily="18" charset="0"/>
              </a:rPr>
              <a:t>new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look</a:t>
            </a:r>
            <a:r>
              <a:rPr lang="ru-RU" sz="2000" dirty="0">
                <a:latin typeface="Constantia" pitchFamily="18" charset="0"/>
              </a:rPr>
              <a:t> проник в СССР в 1956 году, когда на экраны вышел знаменитый фильм Эльдара Рязанова "Карнавальная ночь", где Людмила Гурченко исполняла песню "Пять минут" в платье от Диора</a:t>
            </a:r>
          </a:p>
        </p:txBody>
      </p:sp>
      <p:pic>
        <p:nvPicPr>
          <p:cNvPr id="5122" name="Picture 2" descr="http://img1.1tv.ru/imgsize480x360/PR201112211738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410966"/>
            <a:ext cx="5040560" cy="37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1.delfi.ua/images/pix/file1441702_rubric_issue_2904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7842" y="2410966"/>
            <a:ext cx="3210001" cy="37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1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3.livemaster.ru/zhurnalfoto/9/c/5/1303150326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7" y="2743185"/>
            <a:ext cx="5826833" cy="413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3.livemaster.ru/zhurnalfoto/b/a/9/1303150326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37686"/>
            <a:ext cx="3146308" cy="4339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Стандарты пошива одежды для фабрик в 1950-е годы соответствовали экономической ситуации в стране: приветствовалось производство одежды из недорогих тканей, с минимумом деталей и максимально простого кроя. В то время как французские журналы мод были запрещены, модельеры могли копировать эскизы с модных журналов Болгарии, Польши, Латвии, которые пользовались огромной популярностью. </a:t>
            </a:r>
            <a:r>
              <a:rPr lang="ru-RU" sz="2000" dirty="0">
                <a:latin typeface="Constantia" pitchFamily="18" charset="0"/>
              </a:rPr>
              <a:t>В Москве и Ленинграде также издавались журналы с фасонами </a:t>
            </a:r>
            <a:r>
              <a:rPr lang="ru-RU" sz="2000" dirty="0" smtClean="0">
                <a:latin typeface="Constantia" pitchFamily="18" charset="0"/>
              </a:rPr>
              <a:t>одежды</a:t>
            </a:r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4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Мужчины в первой половине десятилетия одевались так же, как и в конце 1940-х. Однако в 50-х в Москве и Ленинграде появилось много мужских портных, принимавших заказы. </a:t>
            </a:r>
            <a:r>
              <a:rPr lang="ru-RU" sz="2000" dirty="0">
                <a:latin typeface="Constantia" pitchFamily="18" charset="0"/>
              </a:rPr>
              <a:t>У таких мастеров в клиентах состояла вся партийная </a:t>
            </a:r>
            <a:r>
              <a:rPr lang="ru-RU" sz="2000" dirty="0" smtClean="0">
                <a:latin typeface="Constantia" pitchFamily="18" charset="0"/>
              </a:rPr>
              <a:t>элита. </a:t>
            </a:r>
            <a:r>
              <a:rPr lang="ru-RU" sz="2000" dirty="0">
                <a:latin typeface="Constantia" pitchFamily="18" charset="0"/>
              </a:rPr>
              <a:t>Несмотря на то что мужская мода менялась куда медленнее, чем женская, западные фасоны проникали и сюда – в конце десятилетия это чувствовалось в крое пиджаков. Также мужчины стали носить рубашки без галстуков, с мягкими воротниками.</a:t>
            </a:r>
          </a:p>
        </p:txBody>
      </p:sp>
      <p:pic>
        <p:nvPicPr>
          <p:cNvPr id="7170" name="Picture 2" descr="http://img.beta.rian.ru/images/27191/87/271918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904" y="2996952"/>
            <a:ext cx="3800552" cy="31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ino-teatr.ru/acter/album/385/389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44" y="2996952"/>
            <a:ext cx="4365965" cy="31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8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spc="120" dirty="0">
                <a:solidFill>
                  <a:schemeClr val="tx2"/>
                </a:solidFill>
                <a:latin typeface="+mj-lt"/>
              </a:rPr>
              <a:t>Фарцовщики и стиляги, брюки-"дудочки" и галстуки-"селедочки"</a:t>
            </a:r>
          </a:p>
        </p:txBody>
      </p:sp>
      <p:pic>
        <p:nvPicPr>
          <p:cNvPr id="8194" name="Picture 2" descr="http://www.davno.ru/assets/images/posters/big/poster-195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98848"/>
            <a:ext cx="3550634" cy="486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5244" y="1628800"/>
            <a:ext cx="50142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nstantia" pitchFamily="18" charset="0"/>
              </a:rPr>
              <a:t>В 1950-х артисты и спортсмены начали выезжать за границу на гастроли и соревнования. Из заграничных поездок они привозили, помимо прочего, и модные новинки, которые для советских граждан стали первыми образцами заграничного стиля со времен "трофейной моды".</a:t>
            </a:r>
          </a:p>
          <a:p>
            <a:pPr algn="just"/>
            <a:r>
              <a:rPr lang="ru-RU" sz="2000" dirty="0">
                <a:latin typeface="Constantia" pitchFamily="18" charset="0"/>
              </a:rPr>
              <a:t>Но настоящую свежую струю в советскую моду привнес VI Всемирный фестиваль молодежи и студентов, прошедший в Москве летом 1957 </a:t>
            </a:r>
            <a:r>
              <a:rPr lang="ru-RU" sz="2000" dirty="0" smtClean="0">
                <a:latin typeface="Constantia" pitchFamily="18" charset="0"/>
              </a:rPr>
              <a:t>года</a:t>
            </a:r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177</TotalTime>
  <Words>889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Constantia</vt:lpstr>
      <vt:lpstr>Главная</vt:lpstr>
      <vt:lpstr>Советская мода 1950-х: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Советская мода 1950-х:</dc:title>
  <dc:creator>Карина</dc:creator>
  <cp:lastModifiedBy>Карина</cp:lastModifiedBy>
  <cp:revision>15</cp:revision>
  <dcterms:created xsi:type="dcterms:W3CDTF">2013-12-01T07:11:59Z</dcterms:created>
  <dcterms:modified xsi:type="dcterms:W3CDTF">2013-12-01T10:09:05Z</dcterms:modified>
</cp:coreProperties>
</file>