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717" autoAdjust="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Прямоугольник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56" name="Прямоугольник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Прямоугольник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Прямоугольник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Прямоугольник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олилиния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Полилиния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Полилиния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Полилиния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Полилиния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Полилиния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Полилиния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Полилиния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Полилиния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Полилиния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Полилиния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Полилиния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Полилиния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Полилиния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Прямоугольник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Прямоугольник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Прямоугольник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Прямоугольник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Прямоугольник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Прямая соединительная линия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grpSp>
        <p:nvGrpSpPr>
          <p:cNvPr id="14" name="Группа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Группа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Прямоугольник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10.04.2013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2780928"/>
            <a:ext cx="7772400" cy="1975104"/>
          </a:xfrm>
        </p:spPr>
        <p:txBody>
          <a:bodyPr/>
          <a:lstStyle/>
          <a:p>
            <a:pPr algn="ctr"/>
            <a:r>
              <a:rPr lang="en-US" sz="6600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>Pablo Picasso</a:t>
            </a:r>
            <a:r>
              <a:rPr lang="ru-RU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  <a:t/>
            </a:r>
            <a:br>
              <a:rPr lang="ru-RU" dirty="0" smtClean="0">
                <a:solidFill>
                  <a:schemeClr val="accent4">
                    <a:lumMod val="20000"/>
                    <a:lumOff val="80000"/>
                  </a:schemeClr>
                </a:solidFill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940152" y="5085184"/>
            <a:ext cx="3203848" cy="1436752"/>
          </a:xfrm>
        </p:spPr>
        <p:txBody>
          <a:bodyPr/>
          <a:lstStyle/>
          <a:p>
            <a:r>
              <a:rPr lang="uk-UA" dirty="0" smtClean="0"/>
              <a:t>Підготувала</a:t>
            </a:r>
          </a:p>
          <a:p>
            <a:r>
              <a:rPr lang="uk-UA" dirty="0" smtClean="0"/>
              <a:t>Учениця 10-А класу</a:t>
            </a:r>
          </a:p>
          <a:p>
            <a:r>
              <a:rPr lang="uk-UA" dirty="0" err="1" smtClean="0"/>
              <a:t>Безнощенко</a:t>
            </a:r>
            <a:r>
              <a:rPr lang="uk-UA" dirty="0" smtClean="0"/>
              <a:t> Валентина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16632"/>
            <a:ext cx="7848872" cy="1440160"/>
          </a:xfrm>
        </p:spPr>
        <p:txBody>
          <a:bodyPr/>
          <a:lstStyle/>
          <a:p>
            <a:pPr algn="just"/>
            <a:r>
              <a:rPr lang="en-US" sz="2300" dirty="0" smtClean="0">
                <a:latin typeface="Comic Sans MS" pitchFamily="66" charset="0"/>
              </a:rPr>
              <a:t>Pablo Ruiz y Picasso, known as Pablo Picasso </a:t>
            </a:r>
            <a:r>
              <a:rPr lang="en-US" sz="2300" dirty="0" smtClean="0">
                <a:latin typeface="Comic Sans MS" pitchFamily="66" charset="0"/>
              </a:rPr>
              <a:t> </a:t>
            </a:r>
            <a:r>
              <a:rPr lang="en-US" sz="2300" dirty="0" smtClean="0">
                <a:latin typeface="Comic Sans MS" pitchFamily="66" charset="0"/>
              </a:rPr>
              <a:t>was a Spanish painter</a:t>
            </a:r>
            <a:r>
              <a:rPr lang="en-US" sz="2300" dirty="0" smtClean="0">
                <a:latin typeface="Comic Sans MS" pitchFamily="66" charset="0"/>
              </a:rPr>
              <a:t>,</a:t>
            </a:r>
            <a:r>
              <a:rPr lang="uk-UA" sz="2300" dirty="0" smtClean="0">
                <a:latin typeface="Comic Sans MS" pitchFamily="66" charset="0"/>
              </a:rPr>
              <a:t> </a:t>
            </a:r>
            <a:r>
              <a:rPr lang="en-US" sz="2300" dirty="0" smtClean="0">
                <a:latin typeface="Comic Sans MS" pitchFamily="66" charset="0"/>
              </a:rPr>
              <a:t>sculptor</a:t>
            </a:r>
            <a:r>
              <a:rPr lang="en-US" sz="2300" dirty="0" smtClean="0">
                <a:latin typeface="Comic Sans MS" pitchFamily="66" charset="0"/>
              </a:rPr>
              <a:t>, printmaker, ceramicist, and </a:t>
            </a:r>
            <a:r>
              <a:rPr lang="en-US" sz="2300" dirty="0" smtClean="0">
                <a:latin typeface="Comic Sans MS" pitchFamily="66" charset="0"/>
              </a:rPr>
              <a:t>stage</a:t>
            </a:r>
            <a:r>
              <a:rPr lang="uk-UA" sz="2300" dirty="0" smtClean="0">
                <a:latin typeface="Comic Sans MS" pitchFamily="66" charset="0"/>
              </a:rPr>
              <a:t> </a:t>
            </a:r>
            <a:r>
              <a:rPr lang="en-US" sz="2300" dirty="0" smtClean="0">
                <a:latin typeface="Comic Sans MS" pitchFamily="66" charset="0"/>
              </a:rPr>
              <a:t>designer who spent most of his adult life in France.</a:t>
            </a:r>
            <a:r>
              <a:rPr lang="en-US" sz="2300" dirty="0" smtClean="0"/>
              <a:t> </a:t>
            </a:r>
            <a:endParaRPr lang="ru-RU" sz="2300" dirty="0"/>
          </a:p>
        </p:txBody>
      </p:sp>
      <p:pic>
        <p:nvPicPr>
          <p:cNvPr id="6" name="Содержимое 5" descr="1235720520de09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39752" y="1840767"/>
            <a:ext cx="4824536" cy="4756585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188640"/>
            <a:ext cx="7772400" cy="1224136"/>
          </a:xfrm>
        </p:spPr>
        <p:txBody>
          <a:bodyPr/>
          <a:lstStyle/>
          <a:p>
            <a:pPr algn="just"/>
            <a:r>
              <a:rPr lang="en-US" sz="2100" dirty="0" smtClean="0">
                <a:latin typeface="Comic Sans MS" pitchFamily="66" charset="0"/>
              </a:rPr>
              <a:t>Among his most famous works are the proto-Cubist Les Demoiselles </a:t>
            </a:r>
            <a:r>
              <a:rPr lang="en-US" sz="2100" dirty="0" err="1" smtClean="0">
                <a:latin typeface="Comic Sans MS" pitchFamily="66" charset="0"/>
              </a:rPr>
              <a:t>d'Avignon</a:t>
            </a:r>
            <a:r>
              <a:rPr lang="en-US" sz="2100" dirty="0" smtClean="0">
                <a:latin typeface="Comic Sans MS" pitchFamily="66" charset="0"/>
              </a:rPr>
              <a:t> (1907), and Guernica (1937), a portrayal of the German bombing of Guernica during the Spanish Civil War.</a:t>
            </a:r>
            <a:endParaRPr lang="ru-RU" sz="2100" dirty="0">
              <a:latin typeface="Comic Sans MS" pitchFamily="66" charset="0"/>
            </a:endParaRPr>
          </a:p>
        </p:txBody>
      </p:sp>
      <p:pic>
        <p:nvPicPr>
          <p:cNvPr id="4" name="Содержимое 3" descr="Les_Demoiselles_d'Avignon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1268760"/>
            <a:ext cx="4752528" cy="4924900"/>
          </a:xfrm>
        </p:spPr>
      </p:pic>
      <p:sp>
        <p:nvSpPr>
          <p:cNvPr id="8" name="TextBox 7"/>
          <p:cNvSpPr txBox="1"/>
          <p:nvPr/>
        </p:nvSpPr>
        <p:spPr>
          <a:xfrm>
            <a:off x="2267744" y="6165304"/>
            <a:ext cx="4752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1"/>
                </a:solidFill>
              </a:rPr>
              <a:t>Les Demoiselles </a:t>
            </a:r>
            <a:r>
              <a:rPr lang="en-US" sz="1600" i="1" dirty="0" err="1" smtClean="0">
                <a:solidFill>
                  <a:schemeClr val="bg1"/>
                </a:solidFill>
              </a:rPr>
              <a:t>d'Avignon</a:t>
            </a:r>
            <a:endParaRPr lang="ru-RU" sz="1600" i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PicassoGuernic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3568" y="908720"/>
            <a:ext cx="8188302" cy="3672408"/>
          </a:xfrm>
        </p:spPr>
      </p:pic>
      <p:sp>
        <p:nvSpPr>
          <p:cNvPr id="5" name="TextBox 4"/>
          <p:cNvSpPr txBox="1"/>
          <p:nvPr/>
        </p:nvSpPr>
        <p:spPr>
          <a:xfrm>
            <a:off x="755576" y="5805264"/>
            <a:ext cx="820891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i="1" dirty="0" smtClean="0">
                <a:latin typeface="Comic Sans MS" pitchFamily="66" charset="0"/>
              </a:rPr>
              <a:t>Guernica</a:t>
            </a:r>
            <a:endParaRPr lang="ru-RU" sz="3000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етро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Метро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</TotalTime>
  <Words>27</Words>
  <Application>Microsoft Office PowerPoint</Application>
  <PresentationFormat>Экран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Метро</vt:lpstr>
      <vt:lpstr>Pablo Picasso </vt:lpstr>
      <vt:lpstr>Pablo Ruiz y Picasso, known as Pablo Picasso  was a Spanish painter, sculptor, printmaker, ceramicist, and stage designer who spent most of his adult life in France. </vt:lpstr>
      <vt:lpstr>Among his most famous works are the proto-Cubist Les Demoiselles d'Avignon (1907), and Guernica (1937), a portrayal of the German bombing of Guernica during the Spanish Civil War.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Pablo Picasso </dc:title>
  <dc:creator>Анатолий</dc:creator>
  <cp:lastModifiedBy>Анатолий</cp:lastModifiedBy>
  <cp:revision>2</cp:revision>
  <dcterms:created xsi:type="dcterms:W3CDTF">2013-04-10T19:39:24Z</dcterms:created>
  <dcterms:modified xsi:type="dcterms:W3CDTF">2013-04-10T19:57:04Z</dcterms:modified>
</cp:coreProperties>
</file>