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3" autoAdjust="0"/>
    <p:restoredTop sz="94660"/>
  </p:normalViewPr>
  <p:slideViewPr>
    <p:cSldViewPr>
      <p:cViewPr>
        <p:scale>
          <a:sx n="40" d="100"/>
          <a:sy n="40" d="100"/>
        </p:scale>
        <p:origin x="-1404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75740-D921-4FEE-9C40-983E14CA9846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2C0F8-644B-4DB6-BA42-16BF38F7B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647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2C0F8-644B-4DB6-BA42-16BF38F7B4F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601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60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35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19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26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4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06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74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4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10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32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2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7A352-D3A1-4473-B79C-BB2988533E14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24282-DA75-430A-9E78-150ECEAE8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17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02751" y="3933056"/>
            <a:ext cx="3806552" cy="1781701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Подготовили</a:t>
            </a:r>
          </a:p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Ученицы 11-А класса</a:t>
            </a:r>
          </a:p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Григорьева Анна и </a:t>
            </a:r>
          </a:p>
          <a:p>
            <a:r>
              <a:rPr lang="ru-RU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Кобец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Варвара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32084" y="1070672"/>
            <a:ext cx="6300000" cy="1188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Битва за Англию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09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611560" y="3429000"/>
            <a:ext cx="8532440" cy="2880320"/>
          </a:xfrm>
          <a:prstGeom prst="homePlat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Именно мужество и стойкость простых британцев, которые работали на авиационных и военных предприятиях, создавая боевую мощь воздушного флота, помогли Великобритании выстоять и победить.</a:t>
            </a:r>
          </a:p>
          <a:p>
            <a:pPr algn="ctr"/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601760" y="260648"/>
            <a:ext cx="8532440" cy="2664296"/>
          </a:xfrm>
          <a:prstGeom prst="homePlate">
            <a:avLst>
              <a:gd name="adj" fmla="val 44987"/>
            </a:avLst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День Битвы за Британию отмечают в сентябре, в 3-ю субботу месяца. Тогда почитают погибших, которых 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было более 43 тыс., и тяжело раненных (около 51 тыс.) человек</a:t>
            </a:r>
          </a:p>
          <a:p>
            <a:pPr algn="ctr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239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250" y="1894681"/>
            <a:ext cx="5397500" cy="3937000"/>
          </a:xfrm>
        </p:spPr>
      </p:pic>
    </p:spTree>
    <p:extLst>
      <p:ext uri="{BB962C8B-B14F-4D97-AF65-F5344CB8AC3E}">
        <p14:creationId xmlns:p14="http://schemas.microsoft.com/office/powerpoint/2010/main" val="105169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664296"/>
          </a:xfrm>
        </p:spPr>
        <p:txBody>
          <a:bodyPr>
            <a:no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Битва за Британию </a:t>
            </a:r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авиационное сражение Второй мировой войны, продолжавшееся с 9 июля по 30 октября 1940 года. Под этим названием данные события более известны на постсоветском пространстве, западные историки предпочитают название «Битва за Британию».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212976"/>
            <a:ext cx="7596336" cy="32073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4792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332656"/>
            <a:ext cx="4244280" cy="381642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Термин «Битва за Британию» впервые использовал премьер-министр Великобритании сэр Уинстон Черчилль, назвав так попытку Третьего рейха завоевать господство в воздухе над югом Англии и подорвать боевой дух британского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народа.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0" y="4231305"/>
            <a:ext cx="9144000" cy="263691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 ходе ожесточённых воздушных боёв Королевские ВВС Великобритании (РАФ) отразили попытки ВВС Третьего рейха завоевать господство в воздухе, уничтожить британские ВВС, разрушить промышленность и инфраструктуру страны, деморализовать население и тем самым принудить Великобританию к капитуляции или заключению мира.</a:t>
            </a:r>
          </a:p>
          <a:p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32656"/>
            <a:ext cx="4318508" cy="33738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749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60" y="260648"/>
            <a:ext cx="8943328" cy="4525963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 капитуляции Франции, у Гитлера на западе остается только один мощный противник — Великобритания. Чтобы полностью завоевать Европу, Германии необходима победа над упрямыми англичанами, которые отказываются подписывать мирный договор.</a:t>
            </a: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708920"/>
            <a:ext cx="5281956" cy="3742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1231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452" y="3717032"/>
            <a:ext cx="9144000" cy="3140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Летом 1940 г. начинается подготовка операции «Морской лев», по вторжению немецких войск на остров, однако для нее требуется абсолютное господство в воздухе. Поэтому, 13 августа, ­в­ «День орла», германские военно-воздушные силы, Люфтваффе, ­ начали свое главное наступление, направленное на уничтожение Королевских ВВС. Всего в битве за Англию участвовали, с немецкой стороны, 3 воздушных флота, со стороны Британии — 4 авиагруппы.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51099"/>
            <a:ext cx="6120680" cy="329156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85485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37890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численное, и техническое преимущество было у Гитлера. В его распоряжении был 3-й воздушный флот под командованием генерал-полковника </a:t>
            </a:r>
            <a:r>
              <a:rPr lang="ru-RU" sz="2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Шперле</a:t>
            </a:r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находящийся </a:t>
            </a:r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северо-западе Франции, 2-й воздушный флот генерал-полковника </a:t>
            </a:r>
            <a:r>
              <a:rPr lang="ru-RU" sz="2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Кессельринга</a:t>
            </a:r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который размещался на северо-востоке Франции, 5-й — генерал-полковника </a:t>
            </a:r>
            <a:r>
              <a:rPr lang="ru-RU" sz="2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Штумпфа</a:t>
            </a:r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 базой в Норвегии. В их состав входило 2,8 тыс. самолетов, среди них, 1,6 — бомбардировщиков.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56992"/>
            <a:ext cx="7710726" cy="32556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850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589640" cy="5112568"/>
          </a:xfrm>
        </p:spPr>
        <p:txBody>
          <a:bodyPr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Англичане располагали на начало компании всего 704 самолетами, в числе которых было 620 истребителей, а 289 машин находилось в резерве. Кроме того, на побережье была размещена сеть радиолокационных установок (80 радиолокаторов), поддерживающих систему ПВО. Командующим морской авиацией был маршал Хью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Даудинг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421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260648"/>
            <a:ext cx="4139952" cy="6645478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начале компании численный перевес привел к серьезным потерям у английских ВВС. Однако несколько стратегических и тактических ошибок военного командования Германии, и, главное, бомбардировка городов и мирных объектов, привели к тому, что битва за Англию стала полным провалом для Гитлера и его военной «машины».</a:t>
            </a: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88641"/>
            <a:ext cx="4278195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545742"/>
            <a:ext cx="4333847" cy="31611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115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7984" y="0"/>
            <a:ext cx="4716016" cy="68580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Редер</a:t>
            </a:r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верил в то, что превосходство в воздухе сможет сделать высадку успешной, хотя и при этом вся операция останется очень рискованной и будет требовать «абсолютного господства наших воздушных сил в небе над каналом». </a:t>
            </a:r>
            <a:r>
              <a:rPr lang="ru-RU" sz="2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Гроссадмирал</a:t>
            </a:r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Карл </a:t>
            </a:r>
            <a:r>
              <a:rPr lang="ru-RU" sz="2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Дёниц</a:t>
            </a:r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напротив, имел мнение, что превосходства в воздухе будет недостаточно. Он вспоминал: «Мы не контролировали ни воздух, ни море. К тому же, мы никаким образом не могли установить этот контроль».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7" y="3534162"/>
            <a:ext cx="4900657" cy="32211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17" y="260648"/>
            <a:ext cx="4475955" cy="29988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183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</TotalTime>
  <Words>553</Words>
  <Application>Microsoft Office PowerPoint</Application>
  <PresentationFormat>Экран (4:3)</PresentationFormat>
  <Paragraphs>19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Битва за Британию — авиационное сражение Второй мировой войны, продолжавшееся с 9 июля по 30 октября 1940 года. Под этим названием данные события более известны на постсоветском пространстве, западные историки предпочитают название «Битва за Британию».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Елюстрації до твору М.Коцюбинського «Тіні забутих предків»</dc:title>
  <dc:creator>user</dc:creator>
  <cp:lastModifiedBy>Варя</cp:lastModifiedBy>
  <cp:revision>22</cp:revision>
  <dcterms:created xsi:type="dcterms:W3CDTF">2014-02-01T11:07:25Z</dcterms:created>
  <dcterms:modified xsi:type="dcterms:W3CDTF">2014-09-17T03:53:16Z</dcterms:modified>
</cp:coreProperties>
</file>