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73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30000">
              <a:schemeClr val="accent4">
                <a:lumMod val="40000"/>
                <a:lumOff val="60000"/>
              </a:schemeClr>
            </a:gs>
            <a:gs pos="70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19798-F585-4EA4-9590-2791978BFF6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FEC27-3694-494C-82EA-F842E5887D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30000">
              <a:schemeClr val="accent4">
                <a:lumMod val="40000"/>
                <a:lumOff val="60000"/>
              </a:schemeClr>
            </a:gs>
            <a:gs pos="70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egoe Print" pitchFamily="2" charset="0"/>
              </a:rPr>
              <a:t> </a:t>
            </a:r>
            <a:b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egoe Print" pitchFamily="2" charset="0"/>
              </a:rPr>
            </a:br>
            <a:r>
              <a:rPr lang="uk-UA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Паризька комуна у Франції</a:t>
            </a:r>
            <a:endParaRPr lang="ru-RU" sz="67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egoe Print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5715016"/>
            <a:ext cx="4700598" cy="17526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1400" b="1" dirty="0" smtClean="0">
                <a:ln w="50800"/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Підготувала учениця </a:t>
            </a:r>
          </a:p>
          <a:p>
            <a:r>
              <a:rPr lang="uk-UA" sz="1400" b="1" dirty="0" smtClean="0">
                <a:ln w="50800"/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9 – А класу Зуляк Наталя</a:t>
            </a:r>
            <a:endParaRPr lang="ru-RU" sz="1400" b="1" dirty="0">
              <a:ln w="50800"/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2"/>
            <a:ext cx="85725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1.2 </a:t>
            </a:r>
            <a:r>
              <a:rPr lang="ru-RU" sz="2400" b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Комуна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як </a:t>
            </a:r>
            <a:r>
              <a:rPr lang="ru-RU" sz="2400" b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досвід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диктатури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2400" b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пролетаріату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  <a:p>
            <a:pPr algn="ctr"/>
            <a:r>
              <a:rPr lang="ru-RU" dirty="0" err="1">
                <a:latin typeface="Segoe Print" pitchFamily="2" charset="0"/>
              </a:rPr>
              <a:t>Комуна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була</a:t>
            </a:r>
            <a:r>
              <a:rPr lang="ru-RU" dirty="0">
                <a:latin typeface="Segoe Print" pitchFamily="2" charset="0"/>
              </a:rPr>
              <a:t> державою, </a:t>
            </a:r>
            <a:r>
              <a:rPr lang="ru-RU" dirty="0" err="1">
                <a:latin typeface="Segoe Print" pitchFamily="2" charset="0"/>
              </a:rPr>
              <a:t>який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здійснив</a:t>
            </a:r>
            <a:r>
              <a:rPr lang="ru-RU" dirty="0">
                <a:latin typeface="Segoe Print" pitchFamily="2" charset="0"/>
              </a:rPr>
              <a:t> перший </a:t>
            </a:r>
            <a:r>
              <a:rPr lang="ru-RU" dirty="0" err="1">
                <a:latin typeface="Segoe Print" pitchFamily="2" charset="0"/>
              </a:rPr>
              <a:t>досвід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диктатури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пролетаріату</a:t>
            </a:r>
            <a:r>
              <a:rPr lang="ru-RU" dirty="0">
                <a:latin typeface="Segoe Print" pitchFamily="2" charset="0"/>
              </a:rPr>
              <a:t>.</a:t>
            </a:r>
          </a:p>
          <a:p>
            <a:pPr algn="ctr"/>
            <a:r>
              <a:rPr lang="ru-RU" dirty="0" err="1">
                <a:latin typeface="Segoe Print" pitchFamily="2" charset="0"/>
              </a:rPr>
              <a:t>Апарат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Паризької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 як </a:t>
            </a:r>
            <a:r>
              <a:rPr lang="ru-RU" dirty="0" err="1">
                <a:latin typeface="Segoe Print" pitchFamily="2" charset="0"/>
              </a:rPr>
              <a:t>особлива</a:t>
            </a:r>
            <a:r>
              <a:rPr lang="ru-RU" dirty="0">
                <a:latin typeface="Segoe Print" pitchFamily="2" charset="0"/>
              </a:rPr>
              <a:t> форма </a:t>
            </a:r>
            <a:r>
              <a:rPr lang="ru-RU" dirty="0" err="1">
                <a:latin typeface="Segoe Print" pitchFamily="2" charset="0"/>
              </a:rPr>
              <a:t>влади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створеної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повсталому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місті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був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пристосований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насамперед</a:t>
            </a:r>
            <a:r>
              <a:rPr lang="ru-RU" dirty="0">
                <a:latin typeface="Segoe Print" pitchFamily="2" charset="0"/>
              </a:rPr>
              <a:t> до тому, </a:t>
            </a:r>
            <a:r>
              <a:rPr lang="ru-RU" dirty="0" err="1">
                <a:latin typeface="Segoe Print" pitchFamily="2" charset="0"/>
              </a:rPr>
              <a:t>щоб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якнайповніше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реалізувати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поставлені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проти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нього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всім</a:t>
            </a:r>
            <a:r>
              <a:rPr lang="ru-RU" dirty="0">
                <a:latin typeface="Segoe Print" pitchFamily="2" charset="0"/>
              </a:rPr>
              <a:t> ходом </a:t>
            </a:r>
            <a:r>
              <a:rPr lang="ru-RU" dirty="0" err="1">
                <a:latin typeface="Segoe Print" pitchFamily="2" charset="0"/>
              </a:rPr>
              <a:t>подій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революційні</a:t>
            </a:r>
            <a:r>
              <a:rPr lang="ru-RU" dirty="0">
                <a:latin typeface="Segoe Print" pitchFamily="2" charset="0"/>
              </a:rPr>
              <a:t> мети. </a:t>
            </a:r>
            <a:r>
              <a:rPr lang="ru-RU" dirty="0" err="1">
                <a:latin typeface="Segoe Print" pitchFamily="2" charset="0"/>
              </a:rPr>
              <a:t>Щоб</a:t>
            </a:r>
            <a:r>
              <a:rPr lang="ru-RU" dirty="0">
                <a:latin typeface="Segoe Print" pitchFamily="2" charset="0"/>
              </a:rPr>
              <a:t> Рада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 як </a:t>
            </a:r>
            <a:r>
              <a:rPr lang="ru-RU" dirty="0" err="1">
                <a:latin typeface="Segoe Print" pitchFamily="2" charset="0"/>
              </a:rPr>
              <a:t>приймали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рішення</a:t>
            </a:r>
            <a:r>
              <a:rPr lang="ru-RU" dirty="0">
                <a:latin typeface="Segoe Print" pitchFamily="2" charset="0"/>
              </a:rPr>
              <a:t>, а </a:t>
            </a:r>
            <a:r>
              <a:rPr lang="ru-RU" dirty="0" err="1">
                <a:latin typeface="Segoe Print" pitchFamily="2" charset="0"/>
              </a:rPr>
              <a:t>й</a:t>
            </a:r>
            <a:r>
              <a:rPr lang="ru-RU" dirty="0">
                <a:latin typeface="Segoe Print" pitchFamily="2" charset="0"/>
              </a:rPr>
              <a:t> участь в </a:t>
            </a:r>
            <a:r>
              <a:rPr lang="ru-RU" dirty="0" err="1">
                <a:latin typeface="Segoe Print" pitchFamily="2" charset="0"/>
              </a:rPr>
              <a:t>усій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практичну</a:t>
            </a:r>
            <a:r>
              <a:rPr lang="ru-RU" dirty="0">
                <a:latin typeface="Segoe Print" pitchFamily="2" charset="0"/>
              </a:rPr>
              <a:t> роботу </a:t>
            </a:r>
            <a:r>
              <a:rPr lang="ru-RU" dirty="0" err="1">
                <a:latin typeface="Segoe Print" pitchFamily="2" charset="0"/>
              </a:rPr>
              <a:t>щодо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виконання</a:t>
            </a:r>
            <a:r>
              <a:rPr lang="ru-RU" dirty="0">
                <a:latin typeface="Segoe Print" pitchFamily="2" charset="0"/>
              </a:rPr>
              <a:t>. </a:t>
            </a:r>
            <a:r>
              <a:rPr lang="ru-RU" dirty="0" err="1">
                <a:latin typeface="Segoe Print" pitchFamily="2" charset="0"/>
              </a:rPr>
              <a:t>Отже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усувалися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інститути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парламентської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демократії</a:t>
            </a:r>
            <a:r>
              <a:rPr lang="ru-RU" dirty="0">
                <a:latin typeface="Segoe Print" pitchFamily="2" charset="0"/>
              </a:rPr>
              <a:t>, принцип </a:t>
            </a:r>
            <a:r>
              <a:rPr lang="ru-RU" dirty="0" err="1">
                <a:latin typeface="Segoe Print" pitchFamily="2" charset="0"/>
              </a:rPr>
              <a:t>поділу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влади</a:t>
            </a:r>
            <a:r>
              <a:rPr lang="ru-RU" dirty="0">
                <a:latin typeface="Segoe Print" pitchFamily="2" charset="0"/>
              </a:rPr>
              <a:t>.</a:t>
            </a:r>
          </a:p>
        </p:txBody>
      </p:sp>
      <p:pic>
        <p:nvPicPr>
          <p:cNvPr id="3" name="Picture 4" descr="http://upload.wikimedia.org/wikipedia/commons/4/4d/Communepawnsho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928934"/>
            <a:ext cx="5572164" cy="35548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5725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Segoe Print" pitchFamily="2" charset="0"/>
              </a:rPr>
              <a:t>Рада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було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використовувати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старий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буржуазний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державний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апарат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що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був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знаряддям</a:t>
            </a:r>
            <a:r>
              <a:rPr lang="ru-RU" dirty="0">
                <a:latin typeface="Segoe Print" pitchFamily="2" charset="0"/>
              </a:rPr>
              <a:t> до рук </a:t>
            </a:r>
            <a:r>
              <a:rPr lang="ru-RU" dirty="0" err="1">
                <a:latin typeface="Segoe Print" pitchFamily="2" charset="0"/>
              </a:rPr>
              <a:t>експлуататорських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класів</a:t>
            </a:r>
            <a:r>
              <a:rPr lang="ru-RU" dirty="0">
                <a:latin typeface="Segoe Print" pitchFamily="2" charset="0"/>
              </a:rPr>
              <a:t> для </a:t>
            </a:r>
            <a:r>
              <a:rPr lang="ru-RU" dirty="0" err="1">
                <a:latin typeface="Segoe Print" pitchFamily="2" charset="0"/>
              </a:rPr>
              <a:t>гноблення</a:t>
            </a:r>
            <a:r>
              <a:rPr lang="ru-RU" dirty="0">
                <a:latin typeface="Segoe Print" pitchFamily="2" charset="0"/>
              </a:rPr>
              <a:t> трудящих. К.Маркс </a:t>
            </a:r>
            <a:r>
              <a:rPr lang="ru-RU" dirty="0" err="1">
                <a:latin typeface="Segoe Print" pitchFamily="2" charset="0"/>
              </a:rPr>
              <a:t>ще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виходячи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досвіду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революції</a:t>
            </a:r>
            <a:r>
              <a:rPr lang="ru-RU" dirty="0">
                <a:latin typeface="Segoe Print" pitchFamily="2" charset="0"/>
              </a:rPr>
              <a:t> 1848 року у свою роботу «18-тое брюмера </a:t>
            </a:r>
            <a:r>
              <a:rPr lang="ru-RU" dirty="0" err="1">
                <a:latin typeface="Segoe Print" pitchFamily="2" charset="0"/>
              </a:rPr>
              <a:t>Луї</a:t>
            </a:r>
            <a:r>
              <a:rPr lang="ru-RU" dirty="0">
                <a:latin typeface="Segoe Print" pitchFamily="2" charset="0"/>
              </a:rPr>
              <a:t> Бонапарта» </a:t>
            </a:r>
            <a:r>
              <a:rPr lang="ru-RU" dirty="0" err="1">
                <a:latin typeface="Segoe Print" pitchFamily="2" charset="0"/>
              </a:rPr>
              <a:t>вказував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що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робочі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захопивши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влада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мають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зламати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буржуазний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державний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апарат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створити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свій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новий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державний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апарат</a:t>
            </a:r>
            <a:r>
              <a:rPr lang="ru-RU" dirty="0">
                <a:latin typeface="Segoe Print" pitchFamily="2" charset="0"/>
              </a:rPr>
              <a:t>. Саботаж </a:t>
            </a:r>
            <a:r>
              <a:rPr lang="ru-RU" dirty="0" err="1">
                <a:latin typeface="Segoe Print" pitchFamily="2" charset="0"/>
              </a:rPr>
              <a:t>залишив</a:t>
            </a:r>
            <a:r>
              <a:rPr lang="ru-RU" dirty="0">
                <a:latin typeface="Segoe Print" pitchFamily="2" charset="0"/>
              </a:rPr>
              <a:t> у </a:t>
            </a:r>
            <a:r>
              <a:rPr lang="ru-RU" dirty="0" err="1">
                <a:latin typeface="Segoe Print" pitchFamily="2" charset="0"/>
              </a:rPr>
              <a:t>Парижі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чиновників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кількість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службовців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підтвердив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необхідність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зламу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буржуазної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державної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машини</a:t>
            </a:r>
            <a:r>
              <a:rPr lang="ru-RU" dirty="0">
                <a:latin typeface="Segoe Print" pitchFamily="2" charset="0"/>
              </a:rPr>
              <a:t>. </a:t>
            </a:r>
            <a:r>
              <a:rPr lang="ru-RU" dirty="0" err="1">
                <a:latin typeface="Segoe Print" pitchFamily="2" charset="0"/>
              </a:rPr>
              <a:t>Багато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міністерствах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залишилися</a:t>
            </a:r>
            <a:r>
              <a:rPr lang="ru-RU" dirty="0">
                <a:latin typeface="Segoe Print" pitchFamily="2" charset="0"/>
              </a:rPr>
              <a:t> дома </a:t>
            </a:r>
            <a:r>
              <a:rPr lang="ru-RU" dirty="0" err="1">
                <a:latin typeface="Segoe Print" pitchFamily="2" charset="0"/>
              </a:rPr>
              <a:t>лише</a:t>
            </a:r>
            <a:r>
              <a:rPr lang="ru-RU" dirty="0">
                <a:latin typeface="Segoe Print" pitchFamily="2" charset="0"/>
              </a:rPr>
              <a:t> сторожа, </a:t>
            </a:r>
            <a:r>
              <a:rPr lang="ru-RU" dirty="0" err="1">
                <a:latin typeface="Segoe Print" pitchFamily="2" charset="0"/>
              </a:rPr>
              <a:t>вахтери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підлогонатирачі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й</a:t>
            </a:r>
            <a:r>
              <a:rPr lang="ru-RU" dirty="0">
                <a:latin typeface="Segoe Print" pitchFamily="2" charset="0"/>
              </a:rPr>
              <a:t> у </a:t>
            </a:r>
            <a:r>
              <a:rPr lang="ru-RU" dirty="0" err="1">
                <a:latin typeface="Segoe Print" pitchFamily="2" charset="0"/>
              </a:rPr>
              <a:t>кращому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разі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нижчі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службовці</a:t>
            </a:r>
            <a:r>
              <a:rPr lang="ru-RU" dirty="0">
                <a:latin typeface="Segoe Print" pitchFamily="2" charset="0"/>
              </a:rPr>
              <a:t>.</a:t>
            </a:r>
          </a:p>
        </p:txBody>
      </p:sp>
      <p:pic>
        <p:nvPicPr>
          <p:cNvPr id="4" name="Picture 2" descr="http://histpol.narod.ru/history/enc16-120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214686"/>
            <a:ext cx="5214974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histpol.narod.ru/history/enc16-120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428868"/>
            <a:ext cx="7143800" cy="42148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357158" y="285728"/>
            <a:ext cx="84296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Вищий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державний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орган</a:t>
            </a:r>
            <a:r>
              <a:rPr lang="ru-RU" dirty="0" smtClean="0">
                <a:latin typeface="Segoe Print" pitchFamily="2" charset="0"/>
              </a:rPr>
              <a:t> – Рада </a:t>
            </a:r>
            <a:r>
              <a:rPr lang="ru-RU" dirty="0" err="1" smtClean="0">
                <a:latin typeface="Segoe Print" pitchFamily="2" charset="0"/>
              </a:rPr>
              <a:t>Комуни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був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обраний</a:t>
            </a:r>
            <a:r>
              <a:rPr lang="ru-RU" dirty="0" smtClean="0">
                <a:latin typeface="Segoe Print" pitchFamily="2" charset="0"/>
              </a:rPr>
              <a:t> шляхом </a:t>
            </a:r>
            <a:r>
              <a:rPr lang="ru-RU" dirty="0" err="1" smtClean="0">
                <a:latin typeface="Segoe Print" pitchFamily="2" charset="0"/>
              </a:rPr>
              <a:t>загального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голосування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Він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складалася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виборних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урахуванням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загального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виборчого</a:t>
            </a:r>
            <a:r>
              <a:rPr lang="ru-RU" dirty="0" smtClean="0">
                <a:latin typeface="Segoe Print" pitchFamily="2" charset="0"/>
              </a:rPr>
              <a:t> права </a:t>
            </a:r>
            <a:r>
              <a:rPr lang="ru-RU" dirty="0" err="1" smtClean="0">
                <a:latin typeface="Segoe Print" pitchFamily="2" charset="0"/>
              </a:rPr>
              <a:t>різноманітні</a:t>
            </a:r>
            <a:r>
              <a:rPr lang="ru-RU" dirty="0" smtClean="0">
                <a:latin typeface="Segoe Print" pitchFamily="2" charset="0"/>
              </a:rPr>
              <a:t> округах Парижа </a:t>
            </a:r>
            <a:r>
              <a:rPr lang="ru-RU" dirty="0" err="1" smtClean="0">
                <a:latin typeface="Segoe Print" pitchFamily="2" charset="0"/>
              </a:rPr>
              <a:t>міських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гласних</a:t>
            </a:r>
            <a:r>
              <a:rPr lang="ru-RU" dirty="0" smtClean="0">
                <a:latin typeface="Segoe Print" pitchFamily="2" charset="0"/>
              </a:rPr>
              <a:t>. Вони </a:t>
            </a:r>
            <a:r>
              <a:rPr lang="ru-RU" dirty="0" err="1" smtClean="0">
                <a:latin typeface="Segoe Print" pitchFamily="2" charset="0"/>
              </a:rPr>
              <a:t>повинні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були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відповідальні</a:t>
            </a:r>
            <a:r>
              <a:rPr lang="ru-RU" dirty="0" smtClean="0">
                <a:latin typeface="Segoe Print" pitchFamily="2" charset="0"/>
              </a:rPr>
              <a:t> перед </a:t>
            </a:r>
            <a:r>
              <a:rPr lang="ru-RU" dirty="0" err="1" smtClean="0">
                <a:latin typeface="Segoe Print" pitchFamily="2" charset="0"/>
              </a:rPr>
              <a:t>виборцями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й</a:t>
            </a:r>
            <a:r>
              <a:rPr lang="ru-RU" dirty="0" smtClean="0">
                <a:latin typeface="Segoe Print" pitchFamily="2" charset="0"/>
              </a:rPr>
              <a:t> у </a:t>
            </a:r>
            <a:r>
              <a:rPr lang="ru-RU" dirty="0" err="1" smtClean="0">
                <a:latin typeface="Segoe Print" pitchFamily="2" charset="0"/>
              </a:rPr>
              <a:t>будь-який</a:t>
            </a:r>
            <a:r>
              <a:rPr lang="ru-RU" dirty="0" smtClean="0">
                <a:latin typeface="Segoe Print" pitchFamily="2" charset="0"/>
              </a:rPr>
              <a:t> час </a:t>
            </a:r>
            <a:r>
              <a:rPr lang="ru-RU" dirty="0" err="1" smtClean="0">
                <a:latin typeface="Segoe Print" pitchFamily="2" charset="0"/>
              </a:rPr>
              <a:t>були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відкликані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посад. </a:t>
            </a:r>
            <a:r>
              <a:rPr lang="ru-RU" dirty="0" err="1" smtClean="0">
                <a:latin typeface="Segoe Print" pitchFamily="2" charset="0"/>
              </a:rPr>
              <a:t>Кожен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членів</a:t>
            </a:r>
            <a:r>
              <a:rPr lang="ru-RU" dirty="0" smtClean="0">
                <a:latin typeface="Segoe Print" pitchFamily="2" charset="0"/>
              </a:rPr>
              <a:t> Ради </a:t>
            </a:r>
            <a:r>
              <a:rPr lang="ru-RU" dirty="0" err="1" smtClean="0">
                <a:latin typeface="Segoe Print" pitchFamily="2" charset="0"/>
              </a:rPr>
              <a:t>Комуни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який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виконував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волі</a:t>
            </a:r>
            <a:r>
              <a:rPr lang="ru-RU" dirty="0" smtClean="0">
                <a:latin typeface="Segoe Print" pitchFamily="2" charset="0"/>
              </a:rPr>
              <a:t> народу, </a:t>
            </a:r>
            <a:r>
              <a:rPr lang="ru-RU" dirty="0" err="1" smtClean="0">
                <a:latin typeface="Segoe Print" pitchFamily="2" charset="0"/>
              </a:rPr>
              <a:t>відгукувався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потім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нього</a:t>
            </a:r>
            <a:r>
              <a:rPr lang="ru-RU" dirty="0" smtClean="0">
                <a:latin typeface="Segoe Print" pitchFamily="2" charset="0"/>
              </a:rPr>
              <a:t>. Рада </a:t>
            </a:r>
            <a:r>
              <a:rPr lang="ru-RU" dirty="0" err="1" smtClean="0">
                <a:latin typeface="Segoe Print" pitchFamily="2" charset="0"/>
              </a:rPr>
              <a:t>Комуни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з'єднував</a:t>
            </a:r>
            <a:r>
              <a:rPr lang="ru-RU" dirty="0" smtClean="0">
                <a:latin typeface="Segoe Print" pitchFamily="2" charset="0"/>
              </a:rPr>
              <a:t> в руках як </a:t>
            </a:r>
            <a:r>
              <a:rPr lang="ru-RU" dirty="0" err="1" smtClean="0">
                <a:latin typeface="Segoe Print" pitchFamily="2" charset="0"/>
              </a:rPr>
              <a:t>законодавчу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виконавчу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владу</a:t>
            </a:r>
            <a:r>
              <a:rPr lang="ru-RU" dirty="0" smtClean="0">
                <a:latin typeface="Segoe Print" pitchFamily="2" charset="0"/>
              </a:rPr>
              <a:t>.</a:t>
            </a: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Вищий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орган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складалася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з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десяти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комісій</a:t>
            </a:r>
            <a:r>
              <a:rPr lang="ru-RU" dirty="0">
                <a:latin typeface="Segoe Print" pitchFamily="2" charset="0"/>
              </a:rPr>
              <a:t>. 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Комісія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праці</a:t>
            </a:r>
            <a:r>
              <a:rPr lang="ru-RU" dirty="0">
                <a:latin typeface="Segoe Print" pitchFamily="2" charset="0"/>
              </a:rPr>
              <a:t>, в </a:t>
            </a:r>
            <a:r>
              <a:rPr lang="ru-RU" dirty="0" err="1">
                <a:latin typeface="Segoe Print" pitchFamily="2" charset="0"/>
              </a:rPr>
              <a:t>промисловості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обміну</a:t>
            </a:r>
            <a:r>
              <a:rPr lang="ru-RU" dirty="0">
                <a:latin typeface="Segoe Print" pitchFamily="2" charset="0"/>
              </a:rPr>
              <a:t> мала </a:t>
            </a:r>
            <a:r>
              <a:rPr lang="ru-RU" dirty="0" err="1">
                <a:latin typeface="Segoe Print" pitchFamily="2" charset="0"/>
              </a:rPr>
              <a:t>сприяти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підйому</a:t>
            </a:r>
            <a:r>
              <a:rPr lang="ru-RU" dirty="0">
                <a:latin typeface="Segoe Print" pitchFamily="2" charset="0"/>
              </a:rPr>
              <a:t> в </a:t>
            </a:r>
            <a:r>
              <a:rPr lang="ru-RU" dirty="0" err="1">
                <a:latin typeface="Segoe Print" pitchFamily="2" charset="0"/>
              </a:rPr>
              <a:t>промисловості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комерції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піклуватися</a:t>
            </a:r>
            <a:r>
              <a:rPr lang="ru-RU" dirty="0">
                <a:latin typeface="Segoe Print" pitchFamily="2" charset="0"/>
              </a:rPr>
              <a:t> про </a:t>
            </a:r>
            <a:r>
              <a:rPr lang="ru-RU" dirty="0" err="1">
                <a:latin typeface="Segoe Print" pitchFamily="2" charset="0"/>
              </a:rPr>
              <a:t>суспільній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праці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торгівлю</a:t>
            </a:r>
            <a:r>
              <a:rPr lang="ru-RU" dirty="0">
                <a:latin typeface="Segoe Print" pitchFamily="2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428736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Комісія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громадських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служб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err="1" smtClean="0">
                <a:latin typeface="Segoe Print" pitchFamily="2" charset="0"/>
              </a:rPr>
              <a:t>відала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поштою</a:t>
            </a:r>
            <a:r>
              <a:rPr lang="ru-RU" dirty="0" smtClean="0">
                <a:latin typeface="Segoe Print" pitchFamily="2" charset="0"/>
              </a:rPr>
              <a:t>, телеграфом, шляхами </a:t>
            </a:r>
            <a:r>
              <a:rPr lang="ru-RU" dirty="0" err="1" smtClean="0">
                <a:latin typeface="Segoe Print" pitchFamily="2" charset="0"/>
              </a:rPr>
              <a:t>повідомлення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Їй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доручалося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вивчити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можливість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передачі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залізниць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ведення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Комуни</a:t>
            </a:r>
            <a:r>
              <a:rPr lang="ru-RU" dirty="0" smtClean="0">
                <a:latin typeface="Segoe Print" pitchFamily="2" charset="0"/>
              </a:rPr>
              <a:t>.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551837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Комісія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зовнішніх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зносин</a:t>
            </a:r>
            <a:r>
              <a:rPr lang="ru-RU" dirty="0" smtClean="0">
                <a:latin typeface="Segoe Print" pitchFamily="2" charset="0"/>
              </a:rPr>
              <a:t> мала </a:t>
            </a:r>
            <a:r>
              <a:rPr lang="ru-RU" dirty="0" err="1" smtClean="0">
                <a:latin typeface="Segoe Print" pitchFamily="2" charset="0"/>
              </a:rPr>
              <a:t>налагодити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зв'язку</a:t>
            </a:r>
            <a:r>
              <a:rPr lang="ru-RU" dirty="0" smtClean="0">
                <a:latin typeface="Segoe Print" pitchFamily="2" charset="0"/>
              </a:rPr>
              <a:t> Парижа </a:t>
            </a:r>
            <a:r>
              <a:rPr lang="ru-RU" dirty="0" err="1" smtClean="0">
                <a:latin typeface="Segoe Print" pitchFamily="2" charset="0"/>
              </a:rPr>
              <a:t>коїться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іншими</a:t>
            </a:r>
            <a:r>
              <a:rPr lang="ru-RU" dirty="0" smtClean="0">
                <a:latin typeface="Segoe Print" pitchFamily="2" charset="0"/>
              </a:rPr>
              <a:t> «</a:t>
            </a:r>
            <a:r>
              <a:rPr lang="ru-RU" dirty="0" err="1" smtClean="0">
                <a:latin typeface="Segoe Print" pitchFamily="2" charset="0"/>
              </a:rPr>
              <a:t>комунами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Франції</a:t>
            </a:r>
            <a:r>
              <a:rPr lang="ru-RU" dirty="0" smtClean="0">
                <a:latin typeface="Segoe Print" pitchFamily="2" charset="0"/>
              </a:rPr>
              <a:t>», </a:t>
            </a:r>
            <a:r>
              <a:rPr lang="ru-RU" dirty="0" err="1" smtClean="0">
                <a:latin typeface="Segoe Print" pitchFamily="2" charset="0"/>
              </a:rPr>
              <a:t>підготувати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умови</a:t>
            </a:r>
            <a:r>
              <a:rPr lang="ru-RU" dirty="0" smtClean="0">
                <a:latin typeface="Segoe Print" pitchFamily="2" charset="0"/>
              </a:rPr>
              <a:t> до </a:t>
            </a:r>
            <a:r>
              <a:rPr lang="ru-RU" dirty="0" err="1" smtClean="0">
                <a:latin typeface="Segoe Print" pitchFamily="2" charset="0"/>
              </a:rPr>
              <a:t>створення</a:t>
            </a:r>
            <a:r>
              <a:rPr lang="ru-RU" dirty="0" smtClean="0">
                <a:latin typeface="Segoe Print" pitchFamily="2" charset="0"/>
              </a:rPr>
              <a:t> «</a:t>
            </a:r>
            <a:r>
              <a:rPr lang="ru-RU" dirty="0" err="1" smtClean="0">
                <a:latin typeface="Segoe Print" pitchFamily="2" charset="0"/>
              </a:rPr>
              <a:t>федерації</a:t>
            </a:r>
            <a:r>
              <a:rPr lang="ru-RU" dirty="0" smtClean="0">
                <a:latin typeface="Segoe Print" pitchFamily="2" charset="0"/>
              </a:rPr>
              <a:t>»,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навіть</a:t>
            </a:r>
            <a:r>
              <a:rPr lang="ru-RU" dirty="0" smtClean="0">
                <a:latin typeface="Segoe Print" pitchFamily="2" charset="0"/>
              </a:rPr>
              <a:t>, за </a:t>
            </a:r>
            <a:r>
              <a:rPr lang="ru-RU" dirty="0" err="1" smtClean="0">
                <a:latin typeface="Segoe Print" pitchFamily="2" charset="0"/>
              </a:rPr>
              <a:t>сприятливих</a:t>
            </a:r>
            <a:r>
              <a:rPr lang="ru-RU" dirty="0" smtClean="0">
                <a:latin typeface="Segoe Print" pitchFamily="2" charset="0"/>
              </a:rPr>
              <a:t> умов, </a:t>
            </a:r>
            <a:r>
              <a:rPr lang="ru-RU" dirty="0" err="1" smtClean="0">
                <a:latin typeface="Segoe Print" pitchFamily="2" charset="0"/>
              </a:rPr>
              <a:t>посилати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своїх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представників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інші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держави</a:t>
            </a:r>
            <a:r>
              <a:rPr lang="ru-RU" dirty="0" smtClean="0">
                <a:latin typeface="Segoe Print" pitchFamily="2" charset="0"/>
              </a:rPr>
              <a:t>.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000504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Segoe Print" pitchFamily="2" charset="0"/>
              </a:rPr>
              <a:t>На 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комісію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громадську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безпеку</a:t>
            </a:r>
            <a:r>
              <a:rPr lang="ru-RU" dirty="0" smtClean="0">
                <a:latin typeface="Segoe Print" pitchFamily="2" charset="0"/>
              </a:rPr>
              <a:t> </a:t>
            </a:r>
            <a:r>
              <a:rPr lang="ru-RU" dirty="0" err="1" smtClean="0">
                <a:latin typeface="Segoe Print" pitchFamily="2" charset="0"/>
              </a:rPr>
              <a:t>покладалося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забезпечення</a:t>
            </a:r>
            <a:r>
              <a:rPr lang="ru-RU" dirty="0" smtClean="0">
                <a:latin typeface="Segoe Print" pitchFamily="2" charset="0"/>
              </a:rPr>
              <a:t> порядку у </a:t>
            </a:r>
            <a:r>
              <a:rPr lang="ru-RU" dirty="0" err="1" smtClean="0">
                <a:latin typeface="Segoe Print" pitchFamily="2" charset="0"/>
              </a:rPr>
              <a:t>країні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Споглядаючи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усіма</a:t>
            </a:r>
            <a:r>
              <a:rPr lang="ru-RU" dirty="0" smtClean="0">
                <a:latin typeface="Segoe Print" pitchFamily="2" charset="0"/>
              </a:rPr>
              <a:t> «</a:t>
            </a:r>
            <a:r>
              <a:rPr lang="ru-RU" dirty="0" err="1" smtClean="0">
                <a:latin typeface="Segoe Print" pitchFamily="2" charset="0"/>
              </a:rPr>
              <a:t>підозрілими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громадянами</a:t>
            </a:r>
            <a:r>
              <a:rPr lang="ru-RU" dirty="0" smtClean="0">
                <a:latin typeface="Segoe Print" pitchFamily="2" charset="0"/>
              </a:rPr>
              <a:t>», вони </a:t>
            </a:r>
            <a:r>
              <a:rPr lang="ru-RU" dirty="0" err="1" smtClean="0">
                <a:latin typeface="Segoe Print" pitchFamily="2" charset="0"/>
              </a:rPr>
              <a:t>мали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турбуватися</a:t>
            </a:r>
            <a:r>
              <a:rPr lang="ru-RU" dirty="0" smtClean="0">
                <a:latin typeface="Segoe Print" pitchFamily="2" charset="0"/>
              </a:rPr>
              <a:t> про «</a:t>
            </a:r>
            <a:r>
              <a:rPr lang="ru-RU" dirty="0" err="1" smtClean="0">
                <a:latin typeface="Segoe Print" pitchFamily="2" charset="0"/>
              </a:rPr>
              <a:t>недоторканності</a:t>
            </a:r>
            <a:r>
              <a:rPr lang="ru-RU" dirty="0" smtClean="0">
                <a:latin typeface="Segoe Print" pitchFamily="2" charset="0"/>
              </a:rPr>
              <a:t>» </a:t>
            </a:r>
            <a:r>
              <a:rPr lang="ru-RU" dirty="0" err="1" smtClean="0">
                <a:latin typeface="Segoe Print" pitchFamily="2" charset="0"/>
              </a:rPr>
              <a:t>Комуни</a:t>
            </a:r>
            <a:r>
              <a:rPr lang="ru-RU" dirty="0" smtClean="0">
                <a:latin typeface="Segoe Print" pitchFamily="2" charset="0"/>
              </a:rPr>
              <a:t>.</a:t>
            </a:r>
            <a:endParaRPr lang="ru-RU" dirty="0">
              <a:latin typeface="Segoe Print" pitchFamily="2" charset="0"/>
            </a:endParaRPr>
          </a:p>
        </p:txBody>
      </p:sp>
      <p:pic>
        <p:nvPicPr>
          <p:cNvPr id="7" name="Picture 2" descr="http://mtdata.ru/u29/photoCF40/20102516845-0/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929198"/>
            <a:ext cx="2357454" cy="1764519"/>
          </a:xfrm>
          <a:prstGeom prst="rect">
            <a:avLst/>
          </a:prstGeom>
          <a:noFill/>
        </p:spPr>
      </p:pic>
      <p:pic>
        <p:nvPicPr>
          <p:cNvPr id="8" name="Picture 2" descr="http://mtdata.ru/u29/photoCF40/20102516845-0/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929198"/>
            <a:ext cx="2357454" cy="1764519"/>
          </a:xfrm>
          <a:prstGeom prst="rect">
            <a:avLst/>
          </a:prstGeom>
          <a:noFill/>
        </p:spPr>
      </p:pic>
      <p:pic>
        <p:nvPicPr>
          <p:cNvPr id="9" name="Picture 2" descr="http://mtdata.ru/u29/photoCF40/20102516845-0/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929198"/>
            <a:ext cx="2357454" cy="176451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5725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Військова</a:t>
            </a:r>
            <a:r>
              <a:rPr lang="ru-RU" sz="1400" i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комісія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якій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слід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було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замінити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Центральним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комітетом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Національної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гвардії</a:t>
            </a:r>
            <a:r>
              <a:rPr lang="ru-RU" sz="1400" dirty="0">
                <a:latin typeface="Segoe Print" pitchFamily="2" charset="0"/>
              </a:rPr>
              <a:t>, мала </a:t>
            </a:r>
            <a:r>
              <a:rPr lang="ru-RU" sz="1400" dirty="0" err="1">
                <a:latin typeface="Segoe Print" pitchFamily="2" charset="0"/>
              </a:rPr>
              <a:t>вирішувати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державні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питання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дисципліни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озброєння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обмундирування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спорядження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Національної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гвардії</a:t>
            </a:r>
            <a:r>
              <a:rPr lang="ru-RU" sz="1400" dirty="0">
                <a:latin typeface="Segoe Print" pitchFamily="2" charset="0"/>
              </a:rPr>
              <a:t>. Вона </a:t>
            </a:r>
            <a:r>
              <a:rPr lang="ru-RU" sz="1400" dirty="0" err="1">
                <a:latin typeface="Segoe Print" pitchFamily="2" charset="0"/>
              </a:rPr>
              <a:t>зобов'язана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була</a:t>
            </a:r>
            <a:r>
              <a:rPr lang="ru-RU" sz="1400" dirty="0">
                <a:latin typeface="Segoe Print" pitchFamily="2" charset="0"/>
              </a:rPr>
              <a:t> разом </a:t>
            </a:r>
            <a:r>
              <a:rPr lang="ru-RU" sz="1400" dirty="0" err="1">
                <a:latin typeface="Segoe Print" pitchFamily="2" charset="0"/>
              </a:rPr>
              <a:t>із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Комісією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громадську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безпеку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забезпечувати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безпеку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Комуни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й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прискіпливо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стежити</a:t>
            </a:r>
            <a:r>
              <a:rPr lang="ru-RU" sz="1400" dirty="0">
                <a:latin typeface="Segoe Print" pitchFamily="2" charset="0"/>
              </a:rPr>
              <a:t> над </a:t>
            </a:r>
            <a:r>
              <a:rPr lang="ru-RU" sz="1400" dirty="0" err="1">
                <a:latin typeface="Segoe Print" pitchFamily="2" charset="0"/>
              </a:rPr>
              <a:t>діями</a:t>
            </a:r>
            <a:r>
              <a:rPr lang="ru-RU" sz="1400" dirty="0">
                <a:latin typeface="Segoe Print" pitchFamily="2" charset="0"/>
              </a:rPr>
              <a:t> Версаля.</a:t>
            </a:r>
          </a:p>
          <a:p>
            <a:r>
              <a:rPr lang="ru-RU" sz="1400" i="1" dirty="0" err="1">
                <a:latin typeface="Segoe Print" pitchFamily="2" charset="0"/>
              </a:rPr>
              <a:t>Комісія</a:t>
            </a:r>
            <a:r>
              <a:rPr lang="ru-RU" sz="1400" i="1" dirty="0">
                <a:latin typeface="Segoe Print" pitchFamily="2" charset="0"/>
              </a:rPr>
              <a:t> </a:t>
            </a:r>
            <a:r>
              <a:rPr lang="ru-RU" sz="1400" i="1" dirty="0" err="1">
                <a:latin typeface="Segoe Print" pitchFamily="2" charset="0"/>
              </a:rPr>
              <a:t>продовольства</a:t>
            </a:r>
            <a:r>
              <a:rPr lang="ru-RU" sz="1400" dirty="0">
                <a:latin typeface="Segoe Print" pitchFamily="2" charset="0"/>
              </a:rPr>
              <a:t> мала </a:t>
            </a:r>
            <a:r>
              <a:rPr lang="ru-RU" sz="1400" dirty="0" err="1">
                <a:latin typeface="Segoe Print" pitchFamily="2" charset="0"/>
              </a:rPr>
              <a:t>турбуватися</a:t>
            </a:r>
            <a:r>
              <a:rPr lang="ru-RU" sz="1400" dirty="0">
                <a:latin typeface="Segoe Print" pitchFamily="2" charset="0"/>
              </a:rPr>
              <a:t> про </a:t>
            </a:r>
            <a:r>
              <a:rPr lang="ru-RU" sz="1400" dirty="0" err="1">
                <a:latin typeface="Segoe Print" pitchFamily="2" charset="0"/>
              </a:rPr>
              <a:t>постачанні</a:t>
            </a:r>
            <a:r>
              <a:rPr lang="ru-RU" sz="1400" dirty="0">
                <a:latin typeface="Segoe Print" pitchFamily="2" charset="0"/>
              </a:rPr>
              <a:t> Парижа </a:t>
            </a:r>
            <a:r>
              <a:rPr lang="ru-RU" sz="1400" dirty="0" err="1">
                <a:latin typeface="Segoe Print" pitchFamily="2" charset="0"/>
              </a:rPr>
              <a:t>продовольством</a:t>
            </a:r>
            <a:r>
              <a:rPr lang="ru-RU" sz="1400" dirty="0">
                <a:latin typeface="Segoe Print" pitchFamily="2" charset="0"/>
              </a:rPr>
              <a:t>, «вести </a:t>
            </a:r>
            <a:r>
              <a:rPr lang="ru-RU" sz="1400" dirty="0" err="1">
                <a:latin typeface="Segoe Print" pitchFamily="2" charset="0"/>
              </a:rPr>
              <a:t>самий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докладний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самий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найповніше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врахування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всіх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продуктів</a:t>
            </a:r>
            <a:r>
              <a:rPr lang="ru-RU" sz="1400" dirty="0">
                <a:latin typeface="Segoe Print" pitchFamily="2" charset="0"/>
              </a:rPr>
              <a:t>», </a:t>
            </a:r>
            <a:r>
              <a:rPr lang="ru-RU" sz="1400" dirty="0" err="1">
                <a:latin typeface="Segoe Print" pitchFamily="2" charset="0"/>
              </a:rPr>
              <a:t>які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були</a:t>
            </a:r>
            <a:r>
              <a:rPr lang="ru-RU" sz="1400" dirty="0">
                <a:latin typeface="Segoe Print" pitchFamily="2" charset="0"/>
              </a:rPr>
              <a:t> в </a:t>
            </a:r>
            <a:r>
              <a:rPr lang="ru-RU" sz="1400" dirty="0" err="1">
                <a:latin typeface="Segoe Print" pitchFamily="2" charset="0"/>
              </a:rPr>
              <a:t>українських</a:t>
            </a:r>
            <a:r>
              <a:rPr lang="ru-RU" sz="1400" dirty="0">
                <a:latin typeface="Segoe Print" pitchFamily="2" charset="0"/>
              </a:rPr>
              <a:t> магазинах Парижа</a:t>
            </a:r>
            <a:r>
              <a:rPr lang="ru-RU" sz="1400" dirty="0" smtClean="0">
                <a:latin typeface="Segoe Print" pitchFamily="2" charset="0"/>
              </a:rPr>
              <a:t>.</a:t>
            </a:r>
          </a:p>
          <a:p>
            <a:endParaRPr lang="ru-RU" sz="1400" dirty="0">
              <a:latin typeface="Segoe Print" pitchFamily="2" charset="0"/>
            </a:endParaRPr>
          </a:p>
          <a:p>
            <a:r>
              <a:rPr lang="ru-RU" sz="1400" dirty="0">
                <a:latin typeface="Segoe Print" pitchFamily="2" charset="0"/>
              </a:rPr>
              <a:t>На 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Комісію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юстиції</a:t>
            </a:r>
            <a:r>
              <a:rPr lang="ru-RU" sz="1400" dirty="0">
                <a:latin typeface="Segoe Print" pitchFamily="2" charset="0"/>
              </a:rPr>
              <a:t> </a:t>
            </a:r>
            <a:r>
              <a:rPr lang="ru-RU" sz="1400" dirty="0" err="1">
                <a:latin typeface="Segoe Print" pitchFamily="2" charset="0"/>
              </a:rPr>
              <a:t>покладалася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обов'язок</a:t>
            </a:r>
            <a:r>
              <a:rPr lang="ru-RU" sz="1400" dirty="0">
                <a:latin typeface="Segoe Print" pitchFamily="2" charset="0"/>
              </a:rPr>
              <a:t> «</a:t>
            </a:r>
            <a:r>
              <a:rPr lang="ru-RU" sz="1400" dirty="0" err="1">
                <a:latin typeface="Segoe Print" pitchFamily="2" charset="0"/>
              </a:rPr>
              <a:t>підняти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існуюче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судочинство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висоту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демократичних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соціальних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установ</a:t>
            </a:r>
            <a:r>
              <a:rPr lang="ru-RU" sz="1400" dirty="0">
                <a:latin typeface="Segoe Print" pitchFamily="2" charset="0"/>
              </a:rPr>
              <a:t>», </a:t>
            </a:r>
            <a:r>
              <a:rPr lang="ru-RU" sz="1400" dirty="0" err="1">
                <a:latin typeface="Segoe Print" pitchFamily="2" charset="0"/>
              </a:rPr>
              <a:t>забезпечити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поточне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судочинство</a:t>
            </a:r>
            <a:r>
              <a:rPr lang="ru-RU" sz="1400" dirty="0">
                <a:latin typeface="Segoe Print" pitchFamily="2" charset="0"/>
              </a:rPr>
              <a:t> до </a:t>
            </a:r>
            <a:r>
              <a:rPr lang="ru-RU" sz="1400" dirty="0" err="1">
                <a:latin typeface="Segoe Print" pitchFamily="2" charset="0"/>
              </a:rPr>
              <a:t>ухвалення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окремого</a:t>
            </a:r>
            <a:r>
              <a:rPr lang="ru-RU" sz="1400" dirty="0">
                <a:latin typeface="Segoe Print" pitchFamily="2" charset="0"/>
              </a:rPr>
              <a:t> декрету</a:t>
            </a:r>
            <a:r>
              <a:rPr lang="ru-RU" sz="1400" dirty="0" smtClean="0">
                <a:latin typeface="Segoe Print" pitchFamily="2" charset="0"/>
              </a:rPr>
              <a:t>.</a:t>
            </a:r>
          </a:p>
          <a:p>
            <a:endParaRPr lang="ru-RU" sz="1400" dirty="0">
              <a:latin typeface="Segoe Print" pitchFamily="2" charset="0"/>
            </a:endParaRPr>
          </a:p>
          <a:p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Комісія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освіти</a:t>
            </a:r>
            <a:r>
              <a:rPr lang="ru-RU" sz="1400" dirty="0">
                <a:latin typeface="Segoe Print" pitchFamily="2" charset="0"/>
              </a:rPr>
              <a:t> мала </a:t>
            </a:r>
            <a:r>
              <a:rPr lang="ru-RU" sz="1400" dirty="0" err="1">
                <a:latin typeface="Segoe Print" pitchFamily="2" charset="0"/>
              </a:rPr>
              <a:t>підготувати</a:t>
            </a:r>
            <a:r>
              <a:rPr lang="ru-RU" sz="1400" dirty="0">
                <a:latin typeface="Segoe Print" pitchFamily="2" charset="0"/>
              </a:rPr>
              <a:t> реформу </a:t>
            </a:r>
            <a:r>
              <a:rPr lang="ru-RU" sz="1400" dirty="0" err="1">
                <a:latin typeface="Segoe Print" pitchFamily="2" charset="0"/>
              </a:rPr>
              <a:t>шкільного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справи</a:t>
            </a:r>
            <a:r>
              <a:rPr lang="ru-RU" sz="1400" dirty="0">
                <a:latin typeface="Segoe Print" pitchFamily="2" charset="0"/>
              </a:rPr>
              <a:t>. </a:t>
            </a:r>
            <a:r>
              <a:rPr lang="ru-RU" sz="1400" dirty="0" err="1">
                <a:latin typeface="Segoe Print" pitchFamily="2" charset="0"/>
              </a:rPr>
              <a:t>Їй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доручалася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розробка</a:t>
            </a:r>
            <a:r>
              <a:rPr lang="ru-RU" sz="1400" dirty="0">
                <a:latin typeface="Segoe Print" pitchFamily="2" charset="0"/>
              </a:rPr>
              <a:t> про </a:t>
            </a:r>
            <a:r>
              <a:rPr lang="ru-RU" sz="1400" dirty="0" err="1">
                <a:latin typeface="Segoe Print" pitchFamily="2" charset="0"/>
              </a:rPr>
              <a:t>майбутнє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запровадження</a:t>
            </a:r>
            <a:r>
              <a:rPr lang="ru-RU" sz="1400" dirty="0">
                <a:latin typeface="Segoe Print" pitchFamily="2" charset="0"/>
              </a:rPr>
              <a:t> «</a:t>
            </a:r>
            <a:r>
              <a:rPr lang="ru-RU" sz="1400" dirty="0" err="1">
                <a:latin typeface="Segoe Print" pitchFamily="2" charset="0"/>
              </a:rPr>
              <a:t>безплатного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обов'язкового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лише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світське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навчання</a:t>
            </a:r>
            <a:r>
              <a:rPr lang="ru-RU" sz="1400" dirty="0" smtClean="0">
                <a:latin typeface="Segoe Print" pitchFamily="2" charset="0"/>
              </a:rPr>
              <a:t>».</a:t>
            </a:r>
          </a:p>
          <a:p>
            <a:endParaRPr lang="ru-RU" sz="1400" dirty="0">
              <a:latin typeface="Segoe Print" pitchFamily="2" charset="0"/>
            </a:endParaRPr>
          </a:p>
          <a:p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Комісії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фінансів</a:t>
            </a:r>
            <a:r>
              <a:rPr lang="ru-RU" sz="1400" dirty="0">
                <a:latin typeface="Segoe Print" pitchFamily="2" charset="0"/>
              </a:rPr>
              <a:t> </a:t>
            </a:r>
            <a:r>
              <a:rPr lang="ru-RU" sz="1400" dirty="0" err="1">
                <a:latin typeface="Segoe Print" pitchFamily="2" charset="0"/>
              </a:rPr>
              <a:t>доручили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упорядкування</a:t>
            </a:r>
            <a:r>
              <a:rPr lang="ru-RU" sz="1400" dirty="0">
                <a:latin typeface="Segoe Print" pitchFamily="2" charset="0"/>
              </a:rPr>
              <a:t> бюджету Парижа. До </a:t>
            </a:r>
            <a:r>
              <a:rPr lang="ru-RU" sz="1400" dirty="0" err="1">
                <a:latin typeface="Segoe Print" pitchFamily="2" charset="0"/>
              </a:rPr>
              <a:t>неї</a:t>
            </a:r>
            <a:r>
              <a:rPr lang="ru-RU" sz="1400" dirty="0">
                <a:latin typeface="Segoe Print" pitchFamily="2" charset="0"/>
              </a:rPr>
              <a:t> переходили все </a:t>
            </a:r>
            <a:r>
              <a:rPr lang="ru-RU" sz="1400" dirty="0" err="1">
                <a:latin typeface="Segoe Print" pitchFamily="2" charset="0"/>
              </a:rPr>
              <a:t>повноваження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колишнього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міністерства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фінансів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зокрема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питання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пов'язані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діяльністю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французького</a:t>
            </a:r>
            <a:r>
              <a:rPr lang="ru-RU" sz="1400" dirty="0">
                <a:latin typeface="Segoe Print" pitchFamily="2" charset="0"/>
              </a:rPr>
              <a:t> банку</a:t>
            </a:r>
            <a:r>
              <a:rPr lang="ru-RU" sz="1400" dirty="0" smtClean="0">
                <a:latin typeface="Segoe Print" pitchFamily="2" charset="0"/>
              </a:rPr>
              <a:t>.</a:t>
            </a:r>
          </a:p>
          <a:p>
            <a:endParaRPr lang="ru-RU" sz="1400" dirty="0">
              <a:latin typeface="Segoe Print" pitchFamily="2" charset="0"/>
            </a:endParaRPr>
          </a:p>
          <a:p>
            <a:r>
              <a:rPr lang="ru-RU" sz="1400" dirty="0">
                <a:latin typeface="Segoe Print" pitchFamily="2" charset="0"/>
              </a:rPr>
              <a:t>На 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виконавчу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комісію</a:t>
            </a:r>
            <a:r>
              <a:rPr lang="ru-RU" sz="1400" dirty="0">
                <a:latin typeface="Segoe Print" pitchFamily="2" charset="0"/>
              </a:rPr>
              <a:t> </a:t>
            </a:r>
            <a:r>
              <a:rPr lang="ru-RU" sz="1400" dirty="0" err="1">
                <a:latin typeface="Segoe Print" pitchFamily="2" charset="0"/>
              </a:rPr>
              <a:t>покладалося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проведення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життя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всіх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декретів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Комуни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постанов </a:t>
            </a:r>
            <a:r>
              <a:rPr lang="ru-RU" sz="1400" dirty="0" err="1">
                <a:latin typeface="Segoe Print" pitchFamily="2" charset="0"/>
              </a:rPr>
              <a:t>інших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комісій</a:t>
            </a:r>
            <a:r>
              <a:rPr lang="ru-RU" sz="1400" dirty="0">
                <a:latin typeface="Segoe Print" pitchFamily="2" charset="0"/>
              </a:rPr>
              <a:t>.</a:t>
            </a:r>
          </a:p>
        </p:txBody>
      </p:sp>
      <p:pic>
        <p:nvPicPr>
          <p:cNvPr id="3" name="Picture 2" descr="http://mtdata.ru/u29/photoCF40/20102516845-0/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929198"/>
            <a:ext cx="2357454" cy="1764519"/>
          </a:xfrm>
          <a:prstGeom prst="rect">
            <a:avLst/>
          </a:prstGeom>
          <a:noFill/>
        </p:spPr>
      </p:pic>
      <p:pic>
        <p:nvPicPr>
          <p:cNvPr id="4" name="Picture 2" descr="http://mtdata.ru/u29/photoCF40/20102516845-0/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929198"/>
            <a:ext cx="2357454" cy="1764519"/>
          </a:xfrm>
          <a:prstGeom prst="rect">
            <a:avLst/>
          </a:prstGeom>
          <a:noFill/>
        </p:spPr>
      </p:pic>
      <p:pic>
        <p:nvPicPr>
          <p:cNvPr id="5" name="Picture 2" descr="http://mtdata.ru/u29/photoCF40/20102516845-0/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929198"/>
            <a:ext cx="2357454" cy="176451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97346"/>
            <a:ext cx="878687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latin typeface="Segoe Print" pitchFamily="2" charset="0"/>
              </a:rPr>
              <a:t>Неефективність</a:t>
            </a:r>
            <a:r>
              <a:rPr lang="ru-RU" dirty="0">
                <a:latin typeface="Segoe Print" pitchFamily="2" charset="0"/>
              </a:rPr>
              <a:t> у </a:t>
            </a:r>
            <a:r>
              <a:rPr lang="ru-RU" dirty="0" err="1">
                <a:latin typeface="Segoe Print" pitchFamily="2" charset="0"/>
              </a:rPr>
              <a:t>діяльності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Виконавчій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комісії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соціальній</a:t>
            </a:r>
            <a:r>
              <a:rPr lang="ru-RU" dirty="0">
                <a:latin typeface="Segoe Print" pitchFamily="2" charset="0"/>
              </a:rPr>
              <a:t> та </a:t>
            </a:r>
            <a:r>
              <a:rPr lang="ru-RU" dirty="0" err="1">
                <a:latin typeface="Segoe Print" pitchFamily="2" charset="0"/>
              </a:rPr>
              <a:t>організації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інших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комісій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які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мали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відповідальних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керівників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викликали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їх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наступну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реорганізацію</a:t>
            </a:r>
            <a:r>
              <a:rPr lang="ru-RU" dirty="0">
                <a:latin typeface="Segoe Print" pitchFamily="2" charset="0"/>
              </a:rPr>
              <a:t>. На </a:t>
            </a:r>
            <a:r>
              <a:rPr lang="ru-RU" dirty="0" err="1">
                <a:latin typeface="Segoe Print" pitchFamily="2" charset="0"/>
              </a:rPr>
              <a:t>чолі</a:t>
            </a:r>
            <a:r>
              <a:rPr lang="ru-RU" dirty="0">
                <a:latin typeface="Segoe Print" pitchFamily="2" charset="0"/>
              </a:rPr>
              <a:t> кожного </a:t>
            </a:r>
            <a:r>
              <a:rPr lang="ru-RU" dirty="0" err="1">
                <a:latin typeface="Segoe Print" pitchFamily="2" charset="0"/>
              </a:rPr>
              <a:t>відомства</a:t>
            </a:r>
            <a:r>
              <a:rPr lang="ru-RU" dirty="0">
                <a:latin typeface="Segoe Print" pitchFamily="2" charset="0"/>
              </a:rPr>
              <a:t> поставили делегат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, а </a:t>
            </a:r>
            <a:r>
              <a:rPr lang="ru-RU" dirty="0" err="1">
                <a:latin typeface="Segoe Print" pitchFamily="2" charset="0"/>
              </a:rPr>
              <a:t>комісії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перетворилися</a:t>
            </a:r>
            <a:r>
              <a:rPr lang="ru-RU" dirty="0">
                <a:latin typeface="Segoe Print" pitchFamily="2" charset="0"/>
              </a:rPr>
              <a:t> на контрольно-совещательные </a:t>
            </a:r>
            <a:r>
              <a:rPr lang="ru-RU" dirty="0" err="1">
                <a:latin typeface="Segoe Print" pitchFamily="2" charset="0"/>
              </a:rPr>
              <a:t>колегії</a:t>
            </a:r>
            <a:r>
              <a:rPr lang="ru-RU" dirty="0">
                <a:latin typeface="Segoe Print" pitchFamily="2" charset="0"/>
              </a:rPr>
              <a:t> за </a:t>
            </a:r>
            <a:r>
              <a:rPr lang="ru-RU" dirty="0" err="1">
                <a:latin typeface="Segoe Print" pitchFamily="2" charset="0"/>
              </a:rPr>
              <a:t>цих</a:t>
            </a:r>
            <a:r>
              <a:rPr lang="ru-RU" dirty="0">
                <a:latin typeface="Segoe Print" pitchFamily="2" charset="0"/>
              </a:rPr>
              <a:t> делегатах. </a:t>
            </a:r>
            <a:r>
              <a:rPr lang="ru-RU" dirty="0" err="1">
                <a:latin typeface="Segoe Print" pitchFamily="2" charset="0"/>
              </a:rPr>
              <a:t>Усі</a:t>
            </a:r>
            <a:r>
              <a:rPr lang="ru-RU" dirty="0">
                <a:latin typeface="Segoe Print" pitchFamily="2" charset="0"/>
              </a:rPr>
              <a:t> 9 </a:t>
            </a:r>
            <a:r>
              <a:rPr lang="ru-RU" dirty="0" err="1">
                <a:latin typeface="Segoe Print" pitchFamily="2" charset="0"/>
              </a:rPr>
              <a:t>делегатів</a:t>
            </a:r>
            <a:r>
              <a:rPr lang="ru-RU" dirty="0">
                <a:latin typeface="Segoe Print" pitchFamily="2" charset="0"/>
              </a:rPr>
              <a:t> становили </a:t>
            </a:r>
            <a:r>
              <a:rPr lang="ru-RU" dirty="0" err="1">
                <a:latin typeface="Segoe Print" pitchFamily="2" charset="0"/>
              </a:rPr>
              <a:t>Виконавчу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комісію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.</a:t>
            </a:r>
          </a:p>
          <a:p>
            <a:pPr algn="ctr"/>
            <a:r>
              <a:rPr lang="ru-RU" dirty="0">
                <a:latin typeface="Segoe Print" pitchFamily="2" charset="0"/>
              </a:rPr>
              <a:t>1 </a:t>
            </a:r>
            <a:r>
              <a:rPr lang="ru-RU" dirty="0" err="1">
                <a:latin typeface="Segoe Print" pitchFamily="2" charset="0"/>
              </a:rPr>
              <a:t>травня</a:t>
            </a:r>
            <a:r>
              <a:rPr lang="ru-RU" dirty="0">
                <a:latin typeface="Segoe Print" pitchFamily="2" charset="0"/>
              </a:rPr>
              <a:t> 1871 року </a:t>
            </a:r>
            <a:r>
              <a:rPr lang="ru-RU" dirty="0" err="1">
                <a:latin typeface="Segoe Print" pitchFamily="2" charset="0"/>
              </a:rPr>
              <a:t>було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прийнято</a:t>
            </a:r>
            <a:r>
              <a:rPr lang="ru-RU" dirty="0">
                <a:latin typeface="Segoe Print" pitchFamily="2" charset="0"/>
              </a:rPr>
              <a:t> декрет про </a:t>
            </a:r>
            <a:r>
              <a:rPr lang="ru-RU" dirty="0" err="1">
                <a:latin typeface="Segoe Print" pitchFamily="2" charset="0"/>
              </a:rPr>
              <a:t>організацію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Комітету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громадського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порятунку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широкі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повноваження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щодо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комісії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але</a:t>
            </a:r>
            <a:r>
              <a:rPr lang="ru-RU" dirty="0">
                <a:latin typeface="Segoe Print" pitchFamily="2" charset="0"/>
              </a:rPr>
              <a:t> практично </a:t>
            </a:r>
            <a:r>
              <a:rPr lang="ru-RU" dirty="0" err="1">
                <a:latin typeface="Segoe Print" pitchFamily="2" charset="0"/>
              </a:rPr>
              <a:t>цей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комітет</a:t>
            </a:r>
            <a:r>
              <a:rPr lang="ru-RU" dirty="0">
                <a:latin typeface="Segoe Print" pitchFamily="2" charset="0"/>
              </a:rPr>
              <a:t> не </a:t>
            </a:r>
            <a:r>
              <a:rPr lang="ru-RU" dirty="0" err="1">
                <a:latin typeface="Segoe Print" pitchFamily="2" charset="0"/>
              </a:rPr>
              <a:t>зміг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зміцнити</a:t>
            </a:r>
            <a:r>
              <a:rPr lang="ru-RU" dirty="0">
                <a:latin typeface="Segoe Print" pitchFamily="2" charset="0"/>
              </a:rPr>
              <a:t> становище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і</a:t>
            </a:r>
            <a:r>
              <a:rPr lang="ru-RU" dirty="0">
                <a:latin typeface="Segoe Print" pitchFamily="2" charset="0"/>
              </a:rPr>
              <a:t>, у </a:t>
            </a:r>
            <a:r>
              <a:rPr lang="ru-RU" dirty="0" err="1">
                <a:latin typeface="Segoe Print" pitchFamily="2" charset="0"/>
              </a:rPr>
              <a:t>відсутності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необхідних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зв'язку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населення</a:t>
            </a:r>
            <a:r>
              <a:rPr lang="ru-RU" dirty="0">
                <a:latin typeface="Segoe Print" pitchFamily="2" charset="0"/>
              </a:rPr>
              <a:t> Парижа.</a:t>
            </a:r>
          </a:p>
          <a:p>
            <a:pPr algn="ctr"/>
            <a:r>
              <a:rPr lang="ru-RU" dirty="0">
                <a:latin typeface="Segoe Print" pitchFamily="2" charset="0"/>
              </a:rPr>
              <a:t>Для </a:t>
            </a:r>
            <a:r>
              <a:rPr lang="ru-RU" dirty="0" err="1">
                <a:latin typeface="Segoe Print" pitchFamily="2" charset="0"/>
              </a:rPr>
              <a:t>захисту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пролетарського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держави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придушення</a:t>
            </a:r>
            <a:r>
              <a:rPr lang="ru-RU" dirty="0">
                <a:latin typeface="Segoe Print" pitchFamily="2" charset="0"/>
              </a:rPr>
              <a:t> опору </a:t>
            </a:r>
            <a:r>
              <a:rPr lang="ru-RU" dirty="0" err="1">
                <a:latin typeface="Segoe Print" pitchFamily="2" charset="0"/>
              </a:rPr>
              <a:t>буржуазії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поміщиків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організації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боротьби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із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військовими</a:t>
            </a:r>
            <a:r>
              <a:rPr lang="ru-RU" dirty="0">
                <a:latin typeface="Segoe Print" pitchFamily="2" charset="0"/>
              </a:rPr>
              <a:t> силами </a:t>
            </a:r>
            <a:r>
              <a:rPr lang="ru-RU" dirty="0" err="1">
                <a:latin typeface="Segoe Print" pitchFamily="2" charset="0"/>
              </a:rPr>
              <a:t>версальців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які</a:t>
            </a:r>
            <a:r>
              <a:rPr lang="ru-RU" dirty="0">
                <a:latin typeface="Segoe Print" pitchFamily="2" charset="0"/>
              </a:rPr>
              <a:t> у початку </a:t>
            </a:r>
            <a:r>
              <a:rPr lang="ru-RU" dirty="0" err="1">
                <a:latin typeface="Segoe Print" pitchFamily="2" charset="0"/>
              </a:rPr>
              <a:t>квітня</a:t>
            </a:r>
            <a:r>
              <a:rPr lang="ru-RU" dirty="0">
                <a:latin typeface="Segoe Print" pitchFamily="2" charset="0"/>
              </a:rPr>
              <a:t> почали </a:t>
            </a:r>
            <a:r>
              <a:rPr lang="ru-RU" dirty="0" err="1">
                <a:latin typeface="Segoe Print" pitchFamily="2" charset="0"/>
              </a:rPr>
              <a:t>війну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проти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комунарів</a:t>
            </a:r>
            <a:r>
              <a:rPr lang="ru-RU" dirty="0">
                <a:latin typeface="Segoe Print" pitchFamily="2" charset="0"/>
              </a:rPr>
              <a:t>. Перед Коммуной </a:t>
            </a:r>
            <a:r>
              <a:rPr lang="ru-RU" dirty="0" err="1">
                <a:latin typeface="Segoe Print" pitchFamily="2" charset="0"/>
              </a:rPr>
              <a:t>постало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завдання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озброєння</a:t>
            </a:r>
            <a:r>
              <a:rPr lang="ru-RU" dirty="0">
                <a:latin typeface="Segoe Print" pitchFamily="2" charset="0"/>
              </a:rPr>
              <a:t> народу. </a:t>
            </a:r>
            <a:r>
              <a:rPr lang="ru-RU" dirty="0" err="1">
                <a:latin typeface="Segoe Print" pitchFamily="2" charset="0"/>
              </a:rPr>
              <a:t>Комуна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прийняла</a:t>
            </a:r>
            <a:r>
              <a:rPr lang="ru-RU" dirty="0">
                <a:latin typeface="Segoe Print" pitchFamily="2" charset="0"/>
              </a:rPr>
              <a:t> декрет про 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розпуск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постійної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армії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й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заміні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її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національної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гвардією</a:t>
            </a:r>
            <a:r>
              <a:rPr lang="ru-RU" i="1" dirty="0">
                <a:latin typeface="Segoe Print" pitchFamily="2" charset="0"/>
              </a:rPr>
              <a:t>.</a:t>
            </a:r>
            <a:endParaRPr lang="ru-RU" dirty="0">
              <a:latin typeface="Segoe Print" pitchFamily="2" charset="0"/>
            </a:endParaRPr>
          </a:p>
        </p:txBody>
      </p:sp>
      <p:pic>
        <p:nvPicPr>
          <p:cNvPr id="3" name="Picture 2" descr="http://len-prapor.at.ua/img/la-commune-drapeau-rou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357694"/>
            <a:ext cx="2714644" cy="2197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2" descr="http://len-prapor.at.ua/img/la-commune-drapeau-rou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357694"/>
            <a:ext cx="2714644" cy="2197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2" descr="http://len-prapor.at.ua/img/la-commune-drapeau-rou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357694"/>
            <a:ext cx="2714644" cy="2197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71543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latin typeface="Segoe Print" pitchFamily="2" charset="0"/>
            </a:endParaRPr>
          </a:p>
          <a:p>
            <a:pPr algn="ctr"/>
            <a:endParaRPr lang="ru-RU" sz="1400" dirty="0">
              <a:latin typeface="Segoe Print" pitchFamily="2" charset="0"/>
            </a:endParaRPr>
          </a:p>
          <a:p>
            <a:pPr algn="ctr"/>
            <a:r>
              <a:rPr lang="ru-RU" sz="1400" dirty="0" err="1" smtClean="0">
                <a:latin typeface="Segoe Print" pitchFamily="2" charset="0"/>
              </a:rPr>
              <a:t>Комуна</a:t>
            </a:r>
            <a:r>
              <a:rPr lang="ru-RU" sz="1400" dirty="0">
                <a:latin typeface="Segoe Print" pitchFamily="2" charset="0"/>
              </a:rPr>
              <a:t> 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знищила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буржуазну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поліцію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охорону</a:t>
            </a:r>
            <a:r>
              <a:rPr lang="ru-RU" sz="1400" dirty="0">
                <a:latin typeface="Segoe Print" pitchFamily="2" charset="0"/>
              </a:rPr>
              <a:t> міста несли </a:t>
            </a:r>
            <a:r>
              <a:rPr lang="ru-RU" sz="1400" dirty="0" err="1">
                <a:latin typeface="Segoe Print" pitchFamily="2" charset="0"/>
              </a:rPr>
              <a:t>самі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збройні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робітники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ремісники</a:t>
            </a:r>
            <a:r>
              <a:rPr lang="ru-RU" sz="1400" dirty="0">
                <a:latin typeface="Segoe Print" pitchFamily="2" charset="0"/>
              </a:rPr>
              <a:t>. </a:t>
            </a:r>
            <a:r>
              <a:rPr lang="ru-RU" sz="1400" dirty="0" err="1">
                <a:latin typeface="Segoe Print" pitchFamily="2" charset="0"/>
              </a:rPr>
              <a:t>Отже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найважливіші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органи</a:t>
            </a:r>
            <a:r>
              <a:rPr lang="ru-RU" sz="1400" dirty="0">
                <a:latin typeface="Segoe Print" pitchFamily="2" charset="0"/>
              </a:rPr>
              <a:t> буржуазного </a:t>
            </a:r>
            <a:r>
              <a:rPr lang="ru-RU" sz="1400" dirty="0" err="1">
                <a:latin typeface="Segoe Print" pitchFamily="2" charset="0"/>
              </a:rPr>
              <a:t>держави</a:t>
            </a:r>
            <a:r>
              <a:rPr lang="ru-RU" sz="1400" dirty="0">
                <a:latin typeface="Segoe Print" pitchFamily="2" charset="0"/>
              </a:rPr>
              <a:t> – </a:t>
            </a:r>
            <a:r>
              <a:rPr lang="ru-RU" sz="1400" dirty="0" err="1">
                <a:latin typeface="Segoe Print" pitchFamily="2" charset="0"/>
              </a:rPr>
              <a:t>армія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поліція</a:t>
            </a:r>
            <a:r>
              <a:rPr lang="ru-RU" sz="1400" dirty="0">
                <a:latin typeface="Segoe Print" pitchFamily="2" charset="0"/>
              </a:rPr>
              <a:t> – </a:t>
            </a:r>
            <a:r>
              <a:rPr lang="ru-RU" sz="1400" dirty="0" err="1">
                <a:latin typeface="Segoe Print" pitchFamily="2" charset="0"/>
              </a:rPr>
              <a:t>були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зруйновані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замінені</a:t>
            </a:r>
            <a:r>
              <a:rPr lang="ru-RU" sz="1400" dirty="0">
                <a:latin typeface="Segoe Print" pitchFamily="2" charset="0"/>
              </a:rPr>
              <a:t> органами </a:t>
            </a:r>
            <a:r>
              <a:rPr lang="ru-RU" sz="1400" dirty="0" err="1">
                <a:latin typeface="Segoe Print" pitchFamily="2" charset="0"/>
              </a:rPr>
              <a:t>пролетарської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влади</a:t>
            </a:r>
            <a:r>
              <a:rPr lang="ru-RU" sz="1400" dirty="0">
                <a:latin typeface="Segoe Print" pitchFamily="2" charset="0"/>
              </a:rPr>
              <a:t>.</a:t>
            </a:r>
          </a:p>
          <a:p>
            <a:pPr algn="ctr"/>
            <a:r>
              <a:rPr lang="ru-RU" sz="1400" dirty="0" err="1">
                <a:latin typeface="Segoe Print" pitchFamily="2" charset="0"/>
              </a:rPr>
              <a:t>Натомість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буржуазних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чиновників</a:t>
            </a:r>
            <a:r>
              <a:rPr lang="ru-RU" sz="1400" dirty="0">
                <a:latin typeface="Segoe Print" pitchFamily="2" charset="0"/>
              </a:rPr>
              <a:t>, проводили саботаж, в </a:t>
            </a:r>
            <a:r>
              <a:rPr lang="ru-RU" sz="1400" dirty="0" err="1">
                <a:latin typeface="Segoe Print" pitchFamily="2" charset="0"/>
              </a:rPr>
              <a:t>усі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відомства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бюджетні</a:t>
            </a:r>
            <a:r>
              <a:rPr lang="ru-RU" sz="1400" dirty="0">
                <a:latin typeface="Segoe Print" pitchFamily="2" charset="0"/>
              </a:rPr>
              <a:t> установи </a:t>
            </a:r>
            <a:r>
              <a:rPr lang="ru-RU" sz="1400" dirty="0" err="1">
                <a:latin typeface="Segoe Print" pitchFamily="2" charset="0"/>
              </a:rPr>
              <a:t>було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призначено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робочі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які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завдяки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їхній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енергії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непідкупності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чесності</a:t>
            </a:r>
            <a:r>
              <a:rPr lang="ru-RU" sz="1400" dirty="0">
                <a:latin typeface="Segoe Print" pitchFamily="2" charset="0"/>
              </a:rPr>
              <a:t> та </a:t>
            </a:r>
            <a:r>
              <a:rPr lang="ru-RU" sz="1400" dirty="0" err="1">
                <a:latin typeface="Segoe Print" pitchFamily="2" charset="0"/>
              </a:rPr>
              <a:t>відданості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справі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зуміли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налагодити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діяльність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державної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машини</a:t>
            </a:r>
            <a:r>
              <a:rPr lang="ru-RU" sz="1400" dirty="0">
                <a:latin typeface="Segoe Print" pitchFamily="2" charset="0"/>
              </a:rPr>
              <a:t>. </a:t>
            </a:r>
            <a:r>
              <a:rPr lang="ru-RU" sz="1400" dirty="0" err="1">
                <a:latin typeface="Segoe Print" pitchFamily="2" charset="0"/>
              </a:rPr>
              <a:t>Тисячі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робітників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ремісників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замінили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старих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чиновників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сотні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робочих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зайняли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командні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пости</a:t>
            </a:r>
            <a:r>
              <a:rPr lang="ru-RU" sz="1400" dirty="0">
                <a:latin typeface="Segoe Print" pitchFamily="2" charset="0"/>
              </a:rPr>
              <a:t> у </a:t>
            </a:r>
            <a:r>
              <a:rPr lang="ru-RU" sz="1400" dirty="0" err="1">
                <a:latin typeface="Segoe Print" pitchFamily="2" charset="0"/>
              </a:rPr>
              <a:t>національної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гвардії</a:t>
            </a:r>
            <a:r>
              <a:rPr lang="ru-RU" sz="1400" dirty="0">
                <a:latin typeface="Segoe Print" pitchFamily="2" charset="0"/>
              </a:rPr>
              <a:t>.</a:t>
            </a:r>
          </a:p>
          <a:p>
            <a:pPr algn="ctr"/>
            <a:r>
              <a:rPr lang="ru-RU" sz="1400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Рада </a:t>
            </a:r>
            <a:r>
              <a:rPr lang="ru-RU" sz="1400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Комуни</a:t>
            </a:r>
            <a:r>
              <a:rPr lang="ru-RU" sz="1400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реформував</a:t>
            </a:r>
            <a:r>
              <a:rPr lang="ru-RU" sz="1400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 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судовий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апарат</a:t>
            </a:r>
            <a:r>
              <a:rPr lang="ru-RU" sz="1400" i="1" dirty="0">
                <a:latin typeface="Segoe Print" pitchFamily="2" charset="0"/>
              </a:rPr>
              <a:t>:</a:t>
            </a:r>
            <a:r>
              <a:rPr lang="ru-RU" sz="1400" dirty="0">
                <a:latin typeface="Segoe Print" pitchFamily="2" charset="0"/>
              </a:rPr>
              <a:t> </a:t>
            </a:r>
            <a:r>
              <a:rPr lang="ru-RU" sz="1400" dirty="0" err="1">
                <a:latin typeface="Segoe Print" pitchFamily="2" charset="0"/>
              </a:rPr>
              <a:t>встановив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виборність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суддів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ввів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інститут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народних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засідателів</a:t>
            </a:r>
            <a:r>
              <a:rPr lang="ru-RU" sz="1400" dirty="0">
                <a:latin typeface="Segoe Print" pitchFamily="2" charset="0"/>
              </a:rPr>
              <a:t> право </a:t>
            </a:r>
            <a:r>
              <a:rPr lang="ru-RU" sz="1400" dirty="0" err="1">
                <a:latin typeface="Segoe Print" pitchFamily="2" charset="0"/>
              </a:rPr>
              <a:t>вільної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захисту</a:t>
            </a:r>
            <a:r>
              <a:rPr lang="ru-RU" sz="1400" dirty="0">
                <a:latin typeface="Segoe Print" pitchFamily="2" charset="0"/>
              </a:rPr>
              <a:t>.</a:t>
            </a:r>
          </a:p>
          <a:p>
            <a:pPr algn="ctr"/>
            <a:r>
              <a:rPr lang="ru-RU" sz="1400" dirty="0" err="1">
                <a:latin typeface="Segoe Print" pitchFamily="2" charset="0"/>
              </a:rPr>
              <a:t>Важливе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значення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мали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декрети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Комуни</a:t>
            </a:r>
            <a:r>
              <a:rPr lang="ru-RU" sz="1400" dirty="0">
                <a:latin typeface="Segoe Print" pitchFamily="2" charset="0"/>
              </a:rPr>
              <a:t> про 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відділенні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церкви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потім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від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держави</a:t>
            </a:r>
            <a:r>
              <a:rPr lang="ru-RU" sz="1400" i="1" dirty="0">
                <a:latin typeface="Segoe Print" pitchFamily="2" charset="0"/>
              </a:rPr>
              <a:t>.</a:t>
            </a:r>
            <a:r>
              <a:rPr lang="ru-RU" sz="1400" dirty="0">
                <a:latin typeface="Segoe Print" pitchFamily="2" charset="0"/>
              </a:rPr>
              <a:t> </a:t>
            </a:r>
            <a:r>
              <a:rPr lang="ru-RU" sz="1400" dirty="0" err="1">
                <a:latin typeface="Segoe Print" pitchFamily="2" charset="0"/>
              </a:rPr>
              <a:t>Запис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актів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громадського</a:t>
            </a:r>
            <a:r>
              <a:rPr lang="ru-RU" sz="1400" dirty="0">
                <a:latin typeface="Segoe Print" pitchFamily="2" charset="0"/>
              </a:rPr>
              <a:t> стану – </a:t>
            </a:r>
            <a:r>
              <a:rPr lang="ru-RU" sz="1400" dirty="0" err="1">
                <a:latin typeface="Segoe Print" pitchFamily="2" charset="0"/>
              </a:rPr>
              <a:t>народження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шлюбі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смерть – </a:t>
            </a:r>
            <a:r>
              <a:rPr lang="ru-RU" sz="1400" dirty="0" err="1">
                <a:latin typeface="Segoe Print" pitchFamily="2" charset="0"/>
              </a:rPr>
              <a:t>було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вилучено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особисто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від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церковників</a:t>
            </a:r>
            <a:r>
              <a:rPr lang="ru-RU" sz="1400" dirty="0">
                <a:latin typeface="Segoe Print" pitchFamily="2" charset="0"/>
              </a:rPr>
              <a:t> передав до рук </a:t>
            </a:r>
            <a:r>
              <a:rPr lang="ru-RU" sz="1400" dirty="0" err="1">
                <a:latin typeface="Segoe Print" pitchFamily="2" charset="0"/>
              </a:rPr>
              <a:t>державних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установ</a:t>
            </a:r>
            <a:r>
              <a:rPr lang="ru-RU" sz="1400" dirty="0">
                <a:latin typeface="Segoe Print" pitchFamily="2" charset="0"/>
              </a:rPr>
              <a:t>.</a:t>
            </a:r>
          </a:p>
          <a:p>
            <a:pPr algn="ctr"/>
            <a:r>
              <a:rPr lang="ru-RU" sz="1400" dirty="0" err="1">
                <a:latin typeface="Segoe Print" pitchFamily="2" charset="0"/>
              </a:rPr>
              <a:t>Дуже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істотно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було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органічне</a:t>
            </a:r>
            <a:r>
              <a:rPr lang="ru-RU" sz="1400" dirty="0">
                <a:latin typeface="Segoe Print" pitchFamily="2" charset="0"/>
              </a:rPr>
              <a:t> 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злиття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центрального ж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державної</a:t>
            </a:r>
            <a:r>
              <a:rPr lang="ru-RU" sz="1400" i="1" dirty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установи</a:t>
            </a:r>
            <a:r>
              <a:rPr lang="ru-RU" sz="1400" i="1" dirty="0">
                <a:latin typeface="Segoe Print" pitchFamily="2" charset="0"/>
              </a:rPr>
              <a:t> </a:t>
            </a:r>
            <a:r>
              <a:rPr lang="ru-RU" sz="1400" dirty="0">
                <a:latin typeface="Segoe Print" pitchFamily="2" charset="0"/>
              </a:rPr>
              <a:t>– Ради </a:t>
            </a:r>
            <a:r>
              <a:rPr lang="ru-RU" sz="1400" dirty="0" err="1">
                <a:latin typeface="Segoe Print" pitchFamily="2" charset="0"/>
              </a:rPr>
              <a:t>Комуни</a:t>
            </a:r>
            <a:r>
              <a:rPr lang="ru-RU" sz="1400" dirty="0">
                <a:latin typeface="Segoe Print" pitchFamily="2" charset="0"/>
              </a:rPr>
              <a:t> – </a:t>
            </a:r>
            <a:r>
              <a:rPr lang="ru-RU" sz="1400" i="1" dirty="0" err="1">
                <a:latin typeface="Segoe Print" pitchFamily="2" charset="0"/>
              </a:rPr>
              <a:t>з</a:t>
            </a:r>
            <a:r>
              <a:rPr lang="ru-RU" sz="1400" i="1" dirty="0">
                <a:latin typeface="Segoe Print" pitchFamily="2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муніципалітетом</a:t>
            </a:r>
            <a:r>
              <a:rPr lang="ru-RU" sz="1400" dirty="0">
                <a:latin typeface="Segoe Print" pitchFamily="2" charset="0"/>
              </a:rPr>
              <a:t>. </a:t>
            </a:r>
            <a:r>
              <a:rPr lang="ru-RU" sz="1400" dirty="0" err="1">
                <a:latin typeface="Segoe Print" pitchFamily="2" charset="0"/>
              </a:rPr>
              <a:t>Депутати</a:t>
            </a:r>
            <a:r>
              <a:rPr lang="ru-RU" sz="1400" dirty="0">
                <a:latin typeface="Segoe Print" pitchFamily="2" charset="0"/>
              </a:rPr>
              <a:t> Ради </a:t>
            </a:r>
            <a:r>
              <a:rPr lang="ru-RU" sz="1400" dirty="0" err="1">
                <a:latin typeface="Segoe Print" pitchFamily="2" charset="0"/>
              </a:rPr>
              <a:t>Комуни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від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округів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безпосередньо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керували</a:t>
            </a:r>
            <a:r>
              <a:rPr lang="ru-RU" sz="1400" dirty="0">
                <a:latin typeface="Segoe Print" pitchFamily="2" charset="0"/>
              </a:rPr>
              <a:t> в себе у округах </a:t>
            </a:r>
            <a:r>
              <a:rPr lang="ru-RU" sz="1400" dirty="0" err="1">
                <a:latin typeface="Segoe Print" pitchFamily="2" charset="0"/>
              </a:rPr>
              <a:t>муніципалітетами</a:t>
            </a:r>
            <a:r>
              <a:rPr lang="ru-RU" sz="1400" dirty="0">
                <a:latin typeface="Segoe Print" pitchFamily="2" charset="0"/>
              </a:rPr>
              <a:t>. </a:t>
            </a:r>
            <a:r>
              <a:rPr lang="ru-RU" sz="1400" dirty="0" err="1">
                <a:latin typeface="Segoe Print" pitchFamily="2" charset="0"/>
              </a:rPr>
              <a:t>Це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сприяло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тіснішої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зв'язку</a:t>
            </a:r>
            <a:r>
              <a:rPr lang="ru-RU" sz="1400" dirty="0">
                <a:latin typeface="Segoe Print" pitchFamily="2" charset="0"/>
              </a:rPr>
              <a:t> Ради </a:t>
            </a:r>
            <a:r>
              <a:rPr lang="ru-RU" sz="1400" dirty="0" err="1">
                <a:latin typeface="Segoe Print" pitchFamily="2" charset="0"/>
              </a:rPr>
              <a:t>Комуни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населенням</a:t>
            </a:r>
            <a:r>
              <a:rPr lang="ru-RU" sz="1400" dirty="0">
                <a:latin typeface="Segoe Print" pitchFamily="2" charset="0"/>
              </a:rPr>
              <a:t>. </a:t>
            </a:r>
            <a:r>
              <a:rPr lang="ru-RU" sz="1400" dirty="0" err="1">
                <a:latin typeface="Segoe Print" pitchFamily="2" charset="0"/>
              </a:rPr>
              <a:t>Свій</a:t>
            </a:r>
            <a:r>
              <a:rPr lang="ru-RU" sz="1400" dirty="0">
                <a:latin typeface="Segoe Print" pitchFamily="2" charset="0"/>
              </a:rPr>
              <a:t> практичного </a:t>
            </a:r>
            <a:r>
              <a:rPr lang="ru-RU" sz="1400" dirty="0" err="1">
                <a:latin typeface="Segoe Print" pitchFamily="2" charset="0"/>
              </a:rPr>
              <a:t>досвіду</a:t>
            </a:r>
            <a:r>
              <a:rPr lang="ru-RU" sz="1400" dirty="0">
                <a:latin typeface="Segoe Print" pitchFamily="2" charset="0"/>
              </a:rPr>
              <a:t> державного </a:t>
            </a:r>
            <a:r>
              <a:rPr lang="ru-RU" sz="1400" dirty="0" err="1">
                <a:latin typeface="Segoe Print" pitchFamily="2" charset="0"/>
              </a:rPr>
              <a:t>будівництва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Комуна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хотіла</a:t>
            </a:r>
            <a:r>
              <a:rPr lang="ru-RU" sz="1400" dirty="0">
                <a:latin typeface="Segoe Print" pitchFamily="2" charset="0"/>
              </a:rPr>
              <a:t> перенести </a:t>
            </a:r>
            <a:r>
              <a:rPr lang="ru-RU" sz="1400" dirty="0" err="1">
                <a:latin typeface="Segoe Print" pitchFamily="2" charset="0"/>
              </a:rPr>
              <a:t>протягом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усього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Францію</a:t>
            </a:r>
            <a:r>
              <a:rPr lang="ru-RU" sz="1400" dirty="0">
                <a:latin typeface="Segoe Print" pitchFamily="2" charset="0"/>
              </a:rPr>
              <a:t>.</a:t>
            </a:r>
          </a:p>
          <a:p>
            <a:pPr algn="ctr"/>
            <a:r>
              <a:rPr lang="ru-RU" sz="1400" dirty="0" err="1">
                <a:latin typeface="Segoe Print" pitchFamily="2" charset="0"/>
              </a:rPr>
              <a:t>Комуна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здійснювала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насправді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централізм</a:t>
            </a:r>
            <a:r>
              <a:rPr lang="ru-RU" sz="1400" dirty="0">
                <a:latin typeface="Segoe Print" pitchFamily="2" charset="0"/>
              </a:rPr>
              <a:t>, яка </a:t>
            </a:r>
            <a:r>
              <a:rPr lang="ru-RU" sz="1400" dirty="0" err="1">
                <a:latin typeface="Segoe Print" pitchFamily="2" charset="0"/>
              </a:rPr>
              <a:t>об'єднувала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націю</a:t>
            </a:r>
            <a:r>
              <a:rPr lang="ru-RU" sz="1400" dirty="0">
                <a:latin typeface="Segoe Print" pitchFamily="2" charset="0"/>
              </a:rPr>
              <a:t>. </a:t>
            </a:r>
            <a:r>
              <a:rPr lang="ru-RU" sz="1400" dirty="0" err="1">
                <a:latin typeface="Segoe Print" pitchFamily="2" charset="0"/>
              </a:rPr>
              <a:t>Адже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декрети</a:t>
            </a:r>
            <a:r>
              <a:rPr lang="ru-RU" sz="1400" dirty="0">
                <a:latin typeface="Segoe Print" pitchFamily="2" charset="0"/>
              </a:rPr>
              <a:t> про </a:t>
            </a:r>
            <a:r>
              <a:rPr lang="ru-RU" sz="1400" dirty="0" err="1">
                <a:latin typeface="Segoe Print" pitchFamily="2" charset="0"/>
              </a:rPr>
              <a:t>знищення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постійної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армії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про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ліквідацію</a:t>
            </a:r>
            <a:r>
              <a:rPr lang="ru-RU" sz="1400" dirty="0">
                <a:latin typeface="Segoe Print" pitchFamily="2" charset="0"/>
              </a:rPr>
              <a:t> бюрократичного </a:t>
            </a:r>
            <a:r>
              <a:rPr lang="ru-RU" sz="1400" dirty="0" err="1">
                <a:latin typeface="Segoe Print" pitchFamily="2" charset="0"/>
              </a:rPr>
              <a:t>апарату</a:t>
            </a:r>
            <a:r>
              <a:rPr lang="ru-RU" sz="1400" dirty="0">
                <a:latin typeface="Segoe Print" pitchFamily="2" charset="0"/>
              </a:rPr>
              <a:t>, про </a:t>
            </a:r>
            <a:r>
              <a:rPr lang="ru-RU" sz="1400" dirty="0" err="1">
                <a:latin typeface="Segoe Print" pitchFamily="2" charset="0"/>
              </a:rPr>
              <a:t>відділення</a:t>
            </a:r>
            <a:r>
              <a:rPr lang="ru-RU" sz="1400" dirty="0">
                <a:latin typeface="Segoe Print" pitchFamily="2" charset="0"/>
              </a:rPr>
              <a:t> церкви </a:t>
            </a:r>
            <a:r>
              <a:rPr lang="ru-RU" sz="1400" dirty="0" err="1">
                <a:latin typeface="Segoe Print" pitchFamily="2" charset="0"/>
              </a:rPr>
              <a:t>потім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від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держави</a:t>
            </a:r>
            <a:r>
              <a:rPr lang="ru-RU" sz="1400" dirty="0">
                <a:latin typeface="Segoe Print" pitchFamily="2" charset="0"/>
              </a:rPr>
              <a:t>, </a:t>
            </a:r>
            <a:r>
              <a:rPr lang="ru-RU" sz="1400" dirty="0" err="1">
                <a:latin typeface="Segoe Print" pitchFamily="2" charset="0"/>
              </a:rPr>
              <a:t>й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багато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іншого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мали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загальнодержавного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значення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створювали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передумови</a:t>
            </a:r>
            <a:r>
              <a:rPr lang="ru-RU" sz="1400" dirty="0">
                <a:latin typeface="Segoe Print" pitchFamily="2" charset="0"/>
              </a:rPr>
              <a:t> для </a:t>
            </a:r>
            <a:r>
              <a:rPr lang="ru-RU" sz="1400" dirty="0" err="1">
                <a:latin typeface="Segoe Print" pitchFamily="2" charset="0"/>
              </a:rPr>
              <a:t>єдності</a:t>
            </a:r>
            <a:r>
              <a:rPr lang="ru-RU" sz="1400" dirty="0">
                <a:latin typeface="Segoe Print" pitchFamily="2" charset="0"/>
              </a:rPr>
              <a:t> </a:t>
            </a:r>
            <a:r>
              <a:rPr lang="ru-RU" sz="1400" dirty="0" err="1">
                <a:latin typeface="Segoe Print" pitchFamily="2" charset="0"/>
              </a:rPr>
              <a:t>нації</a:t>
            </a:r>
            <a:r>
              <a:rPr lang="ru-RU" sz="1400" dirty="0">
                <a:latin typeface="Segoe Print" pitchFamily="2" charset="0"/>
              </a:rPr>
              <a:t>.</a:t>
            </a:r>
          </a:p>
          <a:p>
            <a:r>
              <a:rPr lang="ru-RU" dirty="0" smtClean="0">
                <a:latin typeface="Segoe Print" pitchFamily="2" charset="0"/>
              </a:rPr>
              <a:t/>
            </a:r>
            <a:br>
              <a:rPr lang="ru-RU" dirty="0" smtClean="0">
                <a:latin typeface="Segoe Print" pitchFamily="2" charset="0"/>
              </a:rPr>
            </a:b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42976" y="2500306"/>
            <a:ext cx="7772400" cy="1362075"/>
          </a:xfrm>
        </p:spPr>
        <p:txBody>
          <a:bodyPr>
            <a:normAutofit/>
          </a:bodyPr>
          <a:lstStyle/>
          <a:p>
            <a:r>
              <a:rPr lang="uk-UA" sz="60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itchFamily="2" charset="0"/>
              </a:rPr>
              <a:t>Дякую за увагу.</a:t>
            </a:r>
            <a:endParaRPr lang="ru-RU" sz="60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857364"/>
            <a:ext cx="4572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Segoe Print" pitchFamily="2" charset="0"/>
              </a:rPr>
              <a:t>                       </a:t>
            </a:r>
            <a:endParaRPr lang="ru-RU" sz="4000" dirty="0">
              <a:latin typeface="Segoe Print" pitchFamily="2" charset="0"/>
            </a:endParaRPr>
          </a:p>
          <a:p>
            <a:r>
              <a:rPr lang="ru-RU" sz="2400" dirty="0" err="1">
                <a:latin typeface="Segoe Print" pitchFamily="2" charset="0"/>
              </a:rPr>
              <a:t>Запровадження</a:t>
            </a:r>
            <a:endParaRPr lang="ru-RU" sz="2400" dirty="0">
              <a:latin typeface="Segoe Print" pitchFamily="2" charset="0"/>
            </a:endParaRPr>
          </a:p>
          <a:p>
            <a:r>
              <a:rPr lang="ru-RU" sz="2400" dirty="0">
                <a:latin typeface="Segoe Print" pitchFamily="2" charset="0"/>
              </a:rPr>
              <a:t>1. </a:t>
            </a:r>
            <a:r>
              <a:rPr lang="ru-RU" sz="2400" dirty="0" err="1">
                <a:latin typeface="Segoe Print" pitchFamily="2" charset="0"/>
              </a:rPr>
              <a:t>Паризька</a:t>
            </a:r>
            <a:r>
              <a:rPr lang="ru-RU" sz="2400" dirty="0">
                <a:latin typeface="Segoe Print" pitchFamily="2" charset="0"/>
              </a:rPr>
              <a:t> </a:t>
            </a:r>
            <a:r>
              <a:rPr lang="ru-RU" sz="2400" dirty="0" err="1">
                <a:latin typeface="Segoe Print" pitchFamily="2" charset="0"/>
              </a:rPr>
              <a:t>Комуна</a:t>
            </a:r>
            <a:r>
              <a:rPr lang="ru-RU" sz="2400" dirty="0">
                <a:latin typeface="Segoe Print" pitchFamily="2" charset="0"/>
              </a:rPr>
              <a:t> 1871 року</a:t>
            </a:r>
          </a:p>
          <a:p>
            <a:r>
              <a:rPr lang="ru-RU" sz="2400" dirty="0">
                <a:latin typeface="Segoe Print" pitchFamily="2" charset="0"/>
              </a:rPr>
              <a:t>1.1 </a:t>
            </a:r>
            <a:r>
              <a:rPr lang="ru-RU" sz="2400" dirty="0" err="1">
                <a:latin typeface="Segoe Print" pitchFamily="2" charset="0"/>
              </a:rPr>
              <a:t>Виникнення</a:t>
            </a:r>
            <a:endParaRPr lang="ru-RU" sz="2400" dirty="0">
              <a:latin typeface="Segoe Print" pitchFamily="2" charset="0"/>
            </a:endParaRPr>
          </a:p>
          <a:p>
            <a:r>
              <a:rPr lang="ru-RU" sz="2400" dirty="0">
                <a:latin typeface="Segoe Print" pitchFamily="2" charset="0"/>
              </a:rPr>
              <a:t>1.2 </a:t>
            </a:r>
            <a:r>
              <a:rPr lang="ru-RU" sz="2400" dirty="0" err="1">
                <a:latin typeface="Segoe Print" pitchFamily="2" charset="0"/>
              </a:rPr>
              <a:t>Комуна</a:t>
            </a:r>
            <a:r>
              <a:rPr lang="ru-RU" sz="2400" dirty="0">
                <a:latin typeface="Segoe Print" pitchFamily="2" charset="0"/>
              </a:rPr>
              <a:t> як </a:t>
            </a:r>
            <a:r>
              <a:rPr lang="ru-RU" sz="2400" dirty="0" err="1">
                <a:latin typeface="Segoe Print" pitchFamily="2" charset="0"/>
              </a:rPr>
              <a:t>досвід</a:t>
            </a:r>
            <a:r>
              <a:rPr lang="ru-RU" sz="2400" dirty="0">
                <a:latin typeface="Segoe Print" pitchFamily="2" charset="0"/>
              </a:rPr>
              <a:t> </a:t>
            </a:r>
            <a:r>
              <a:rPr lang="ru-RU" sz="2400" dirty="0" err="1">
                <a:latin typeface="Segoe Print" pitchFamily="2" charset="0"/>
              </a:rPr>
              <a:t>диктатури</a:t>
            </a:r>
            <a:r>
              <a:rPr lang="ru-RU" sz="2400" dirty="0">
                <a:latin typeface="Segoe Print" pitchFamily="2" charset="0"/>
              </a:rPr>
              <a:t> </a:t>
            </a:r>
            <a:r>
              <a:rPr lang="ru-RU" sz="2400" dirty="0" err="1" smtClean="0">
                <a:latin typeface="Segoe Print" pitchFamily="2" charset="0"/>
              </a:rPr>
              <a:t>пролетаріату</a:t>
            </a:r>
            <a:endParaRPr lang="ru-RU" sz="2400" dirty="0">
              <a:latin typeface="Segoe Print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500042"/>
            <a:ext cx="3214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План</a:t>
            </a:r>
            <a:endParaRPr lang="ru-RU" sz="5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71802" y="357166"/>
            <a:ext cx="3008313" cy="1162050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11" name="Picture 2" descr="http://len-prapor.at.ua/img/la-commune-drapeau-rou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000240"/>
            <a:ext cx="4000528" cy="32385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7158" y="1142984"/>
            <a:ext cx="85011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Segoe Print" pitchFamily="2" charset="0"/>
              </a:rPr>
              <a:t>Міцніючі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патріотичні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настрої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мови</a:t>
            </a:r>
            <a:r>
              <a:rPr lang="ru-RU" dirty="0">
                <a:latin typeface="Segoe Print" pitchFamily="2" charset="0"/>
              </a:rPr>
              <a:t> у </a:t>
            </a:r>
            <a:r>
              <a:rPr lang="ru-RU" dirty="0" err="1">
                <a:latin typeface="Segoe Print" pitchFamily="2" charset="0"/>
              </a:rPr>
              <a:t>Франції</a:t>
            </a:r>
            <a:r>
              <a:rPr lang="ru-RU" dirty="0">
                <a:latin typeface="Segoe Print" pitchFamily="2" charset="0"/>
              </a:rPr>
              <a:t>, гасла </a:t>
            </a:r>
            <a:r>
              <a:rPr lang="ru-RU" dirty="0" err="1">
                <a:latin typeface="Segoe Print" pitchFamily="2" charset="0"/>
              </a:rPr>
              <a:t>захисту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батьківщини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дедалі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частіше</a:t>
            </a:r>
            <a:r>
              <a:rPr lang="ru-RU" dirty="0">
                <a:latin typeface="Segoe Print" pitchFamily="2" charset="0"/>
              </a:rPr>
              <a:t> почали </a:t>
            </a:r>
            <a:r>
              <a:rPr lang="ru-RU" dirty="0" err="1">
                <a:latin typeface="Segoe Print" pitchFamily="2" charset="0"/>
              </a:rPr>
              <a:t>супроводжуватися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вимогами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революційної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перебудови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суспільства</a:t>
            </a:r>
            <a:r>
              <a:rPr lang="ru-RU" dirty="0">
                <a:latin typeface="Segoe Print" pitchFamily="2" charset="0"/>
              </a:rPr>
              <a:t>. </a:t>
            </a:r>
            <a:r>
              <a:rPr lang="ru-RU" dirty="0" err="1">
                <a:latin typeface="Segoe Print" pitchFamily="2" charset="0"/>
              </a:rPr>
              <a:t>Цьому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сприяла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діяльність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французької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секції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en-US" dirty="0">
                <a:latin typeface="Segoe Print" pitchFamily="2" charset="0"/>
              </a:rPr>
              <a:t>I </a:t>
            </a:r>
            <a:r>
              <a:rPr lang="ru-RU" dirty="0" err="1">
                <a:latin typeface="Segoe Print" pitchFamily="2" charset="0"/>
              </a:rPr>
              <a:t>Інтернаціоналу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революційних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політичних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клубів</a:t>
            </a:r>
            <a:r>
              <a:rPr lang="ru-RU" dirty="0">
                <a:latin typeface="Segoe Print" pitchFamily="2" charset="0"/>
              </a:rPr>
              <a:t>. </a:t>
            </a:r>
            <a:r>
              <a:rPr lang="ru-RU" dirty="0" smtClean="0">
                <a:latin typeface="Segoe Print" pitchFamily="2" charset="0"/>
              </a:rPr>
              <a:t>У </a:t>
            </a:r>
            <a:r>
              <a:rPr lang="ru-RU" dirty="0" err="1" smtClean="0">
                <a:latin typeface="Segoe Print" pitchFamily="2" charset="0"/>
              </a:rPr>
              <a:t>революційному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русі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дедалі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більше</a:t>
            </a:r>
            <a:r>
              <a:rPr lang="ru-RU" dirty="0">
                <a:latin typeface="Segoe Print" pitchFamily="2" charset="0"/>
              </a:rPr>
              <a:t> звучали </a:t>
            </a:r>
            <a:r>
              <a:rPr lang="ru-RU" dirty="0" err="1" smtClean="0">
                <a:latin typeface="Segoe Print" pitchFamily="2" charset="0"/>
              </a:rPr>
              <a:t>заклики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щодо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створення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Паризької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з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якою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пов'язувалися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smtClean="0">
                <a:latin typeface="Segoe Print" pitchFamily="2" charset="0"/>
              </a:rPr>
              <a:t>не </a:t>
            </a:r>
            <a:r>
              <a:rPr lang="ru-RU" dirty="0" err="1" smtClean="0">
                <a:latin typeface="Segoe Print" pitchFamily="2" charset="0"/>
              </a:rPr>
              <a:t>тільки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успіх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зовнішнім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>
                <a:latin typeface="Segoe Print" pitchFamily="2" charset="0"/>
              </a:rPr>
              <a:t>ворогом, а </a:t>
            </a:r>
            <a:r>
              <a:rPr lang="ru-RU" dirty="0" err="1">
                <a:latin typeface="Segoe Print" pitchFamily="2" charset="0"/>
              </a:rPr>
              <a:t>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політичнми</a:t>
            </a:r>
            <a:r>
              <a:rPr lang="ru-RU" dirty="0" smtClean="0">
                <a:latin typeface="Segoe Print" pitchFamily="2" charset="0"/>
              </a:rPr>
              <a:t>  </a:t>
            </a:r>
            <a:r>
              <a:rPr lang="ru-RU" dirty="0" err="1" smtClean="0">
                <a:latin typeface="Segoe Print" pitchFamily="2" charset="0"/>
              </a:rPr>
              <a:t>установами</a:t>
            </a:r>
            <a:r>
              <a:rPr lang="ru-RU" dirty="0" smtClean="0">
                <a:latin typeface="Segoe Print" pitchFamily="2" charset="0"/>
              </a:rPr>
              <a:t> , </a:t>
            </a:r>
            <a:r>
              <a:rPr lang="ru-RU" dirty="0">
                <a:latin typeface="Segoe Print" pitchFamily="2" charset="0"/>
              </a:rPr>
              <a:t>«</a:t>
            </a:r>
            <a:r>
              <a:rPr lang="ru-RU" dirty="0" err="1">
                <a:latin typeface="Segoe Print" pitchFamily="2" charset="0"/>
              </a:rPr>
              <a:t>що</a:t>
            </a:r>
            <a:r>
              <a:rPr lang="ru-RU" dirty="0">
                <a:latin typeface="Segoe Print" pitchFamily="2" charset="0"/>
              </a:rPr>
              <a:t> лежать на </a:t>
            </a:r>
            <a:r>
              <a:rPr lang="ru-RU" dirty="0" err="1">
                <a:latin typeface="Segoe Print" pitchFamily="2" charset="0"/>
              </a:rPr>
              <a:t>грошової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основі</a:t>
            </a:r>
            <a:r>
              <a:rPr lang="ru-RU" dirty="0">
                <a:latin typeface="Segoe Print" pitchFamily="2" charset="0"/>
              </a:rPr>
              <a:t> народного </a:t>
            </a:r>
            <a:r>
              <a:rPr lang="ru-RU" dirty="0" err="1">
                <a:latin typeface="Segoe Print" pitchFamily="2" charset="0"/>
              </a:rPr>
              <a:t>суверенітету</a:t>
            </a:r>
            <a:r>
              <a:rPr lang="ru-RU" dirty="0">
                <a:latin typeface="Segoe Print" pitchFamily="2" charset="0"/>
              </a:rPr>
              <a:t>», </a:t>
            </a:r>
            <a:r>
              <a:rPr lang="ru-RU" dirty="0" err="1" smtClean="0">
                <a:latin typeface="Segoe Print" pitchFamily="2" charset="0"/>
              </a:rPr>
              <a:t>гарантії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>
                <a:latin typeface="Segoe Print" pitchFamily="2" charset="0"/>
              </a:rPr>
              <a:t>права </a:t>
            </a:r>
            <a:r>
              <a:rPr lang="ru-RU" dirty="0" err="1">
                <a:latin typeface="Segoe Print" pitchFamily="2" charset="0"/>
              </a:rPr>
              <a:t>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свободи</a:t>
            </a:r>
            <a:r>
              <a:rPr lang="ru-RU" dirty="0">
                <a:latin typeface="Segoe Print" pitchFamily="2" charset="0"/>
              </a:rPr>
              <a:t> кожного </a:t>
            </a:r>
            <a:r>
              <a:rPr lang="ru-RU" dirty="0" err="1">
                <a:latin typeface="Segoe Print" pitchFamily="2" charset="0"/>
              </a:rPr>
              <a:t>громадянина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рішення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застійних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верств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населення</a:t>
            </a:r>
            <a:r>
              <a:rPr lang="ru-RU" dirty="0">
                <a:latin typeface="Segoe Print" pitchFamily="2" charset="0"/>
              </a:rPr>
              <a:t> Парижа.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357166"/>
            <a:ext cx="33922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Запровадження</a:t>
            </a:r>
            <a:endParaRPr lang="ru-RU" sz="3200" dirty="0"/>
          </a:p>
        </p:txBody>
      </p:sp>
      <p:pic>
        <p:nvPicPr>
          <p:cNvPr id="2050" name="Picture 2" descr="Паризька комуна 1871 - leksika.com.ua"/>
          <p:cNvPicPr>
            <a:picLocks noChangeAspect="1" noChangeArrowheads="1"/>
          </p:cNvPicPr>
          <p:nvPr/>
        </p:nvPicPr>
        <p:blipFill>
          <a:blip r:embed="rId2"/>
          <a:srcRect l="1204" t="16667"/>
          <a:stretch>
            <a:fillRect/>
          </a:stretch>
        </p:blipFill>
        <p:spPr bwMode="auto">
          <a:xfrm>
            <a:off x="2714612" y="3786190"/>
            <a:ext cx="3786214" cy="2857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42852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Segoe Print" pitchFamily="2" charset="0"/>
              </a:rPr>
              <a:t/>
            </a:r>
            <a:br>
              <a:rPr lang="ru-RU" dirty="0" smtClean="0">
                <a:latin typeface="Segoe Print" pitchFamily="2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14290"/>
            <a:ext cx="84296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Segoe Print" pitchFamily="2" charset="0"/>
              </a:rPr>
              <a:t>У страху перед </a:t>
            </a:r>
            <a:r>
              <a:rPr lang="ru-RU" dirty="0" err="1">
                <a:latin typeface="Segoe Print" pitchFamily="2" charset="0"/>
              </a:rPr>
              <a:t>революційним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вибухом</a:t>
            </a:r>
            <a:r>
              <a:rPr lang="ru-RU" dirty="0">
                <a:latin typeface="Segoe Print" pitchFamily="2" charset="0"/>
              </a:rPr>
              <a:t> уряд «</a:t>
            </a:r>
            <a:r>
              <a:rPr lang="ru-RU" dirty="0" err="1">
                <a:latin typeface="Segoe Print" pitchFamily="2" charset="0"/>
              </a:rPr>
              <a:t>національної</a:t>
            </a:r>
            <a:r>
              <a:rPr lang="ru-RU" dirty="0">
                <a:latin typeface="Segoe Print" pitchFamily="2" charset="0"/>
              </a:rPr>
              <a:t> оборони» </a:t>
            </a:r>
            <a:r>
              <a:rPr lang="ru-RU" dirty="0" err="1">
                <a:latin typeface="Segoe Print" pitchFamily="2" charset="0"/>
              </a:rPr>
              <a:t>спішно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проведе</a:t>
            </a:r>
            <a:r>
              <a:rPr lang="ru-RU" dirty="0">
                <a:latin typeface="Segoe Print" pitchFamily="2" charset="0"/>
              </a:rPr>
              <a:t> у лютому 1871 року </a:t>
            </a:r>
            <a:r>
              <a:rPr lang="ru-RU" dirty="0" err="1">
                <a:latin typeface="Segoe Print" pitchFamily="2" charset="0"/>
              </a:rPr>
              <a:t>вибори</a:t>
            </a:r>
            <a:r>
              <a:rPr lang="ru-RU" dirty="0">
                <a:latin typeface="Segoe Print" pitchFamily="2" charset="0"/>
              </a:rPr>
              <a:t> у </a:t>
            </a:r>
            <a:r>
              <a:rPr lang="ru-RU" dirty="0" err="1">
                <a:latin typeface="Segoe Print" pitchFamily="2" charset="0"/>
              </a:rPr>
              <a:t>Національні</a:t>
            </a:r>
            <a:r>
              <a:rPr lang="ru-RU" dirty="0">
                <a:latin typeface="Segoe Print" pitchFamily="2" charset="0"/>
              </a:rPr>
              <a:t> сходи, </a:t>
            </a:r>
            <a:r>
              <a:rPr lang="ru-RU" dirty="0" err="1" smtClean="0">
                <a:latin typeface="Segoe Print" pitchFamily="2" charset="0"/>
              </a:rPr>
              <a:t>спроможні</a:t>
            </a:r>
            <a:r>
              <a:rPr lang="ru-RU" dirty="0" smtClean="0">
                <a:latin typeface="Segoe Print" pitchFamily="2" charset="0"/>
              </a:rPr>
              <a:t>  </a:t>
            </a:r>
            <a:r>
              <a:rPr lang="ru-RU" dirty="0" err="1" smtClean="0">
                <a:latin typeface="Segoe Print" pitchFamily="2" charset="0"/>
              </a:rPr>
              <a:t>з</a:t>
            </a:r>
            <a:r>
              <a:rPr lang="en-US" dirty="0" smtClean="0">
                <a:latin typeface="Segoe Print" pitchFamily="2" charset="0"/>
              </a:rPr>
              <a:t>’ </a:t>
            </a:r>
            <a:r>
              <a:rPr lang="uk-UA" dirty="0" smtClean="0">
                <a:latin typeface="Segoe Print" pitchFamily="2" charset="0"/>
              </a:rPr>
              <a:t>єднати </a:t>
            </a:r>
            <a:r>
              <a:rPr lang="ru-RU" dirty="0" err="1" smtClean="0">
                <a:latin typeface="Segoe Print" pitchFamily="2" charset="0"/>
              </a:rPr>
              <a:t>світ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із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Пруссією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аби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розв'язати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собі</a:t>
            </a:r>
            <a:r>
              <a:rPr lang="ru-RU" dirty="0">
                <a:latin typeface="Segoe Print" pitchFamily="2" charset="0"/>
              </a:rPr>
              <a:t> руки для «</a:t>
            </a:r>
            <a:r>
              <a:rPr lang="ru-RU" dirty="0" err="1">
                <a:latin typeface="Segoe Print" pitchFamily="2" charset="0"/>
              </a:rPr>
              <a:t>приборкання</a:t>
            </a:r>
            <a:r>
              <a:rPr lang="ru-RU" dirty="0">
                <a:latin typeface="Segoe Print" pitchFamily="2" charset="0"/>
              </a:rPr>
              <a:t> Парижа». </a:t>
            </a:r>
            <a:r>
              <a:rPr lang="ru-RU" dirty="0" err="1">
                <a:latin typeface="Segoe Print" pitchFamily="2" charset="0"/>
              </a:rPr>
              <a:t>Світ</a:t>
            </a:r>
            <a:r>
              <a:rPr lang="ru-RU" dirty="0">
                <a:latin typeface="Segoe Print" pitchFamily="2" charset="0"/>
              </a:rPr>
              <a:t> означав для </a:t>
            </a:r>
            <a:r>
              <a:rPr lang="ru-RU" dirty="0" err="1">
                <a:latin typeface="Segoe Print" pitchFamily="2" charset="0"/>
              </a:rPr>
              <a:t>Франції</a:t>
            </a:r>
            <a:r>
              <a:rPr lang="ru-RU" dirty="0">
                <a:latin typeface="Segoe Print" pitchFamily="2" charset="0"/>
              </a:rPr>
              <a:t> передачу </a:t>
            </a:r>
            <a:r>
              <a:rPr lang="ru-RU" dirty="0" err="1">
                <a:latin typeface="Segoe Print" pitchFamily="2" charset="0"/>
              </a:rPr>
              <a:t>Пруссії</a:t>
            </a:r>
            <a:r>
              <a:rPr lang="ru-RU" dirty="0">
                <a:latin typeface="Segoe Print" pitchFamily="2" charset="0"/>
              </a:rPr>
              <a:t> Эльзаса </a:t>
            </a:r>
            <a:r>
              <a:rPr lang="ru-RU" dirty="0" err="1">
                <a:latin typeface="Segoe Print" pitchFamily="2" charset="0"/>
              </a:rPr>
              <a:t>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Лотарингії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виплату</a:t>
            </a:r>
            <a:r>
              <a:rPr lang="ru-RU" dirty="0">
                <a:latin typeface="Segoe Print" pitchFamily="2" charset="0"/>
              </a:rPr>
              <a:t> 5 млрд. </a:t>
            </a:r>
            <a:r>
              <a:rPr lang="ru-RU" dirty="0" err="1">
                <a:latin typeface="Segoe Print" pitchFamily="2" charset="0"/>
              </a:rPr>
              <a:t>контрибуції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тривалу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окупацію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значній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своїй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частині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французької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території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німецьких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військ</a:t>
            </a:r>
            <a:r>
              <a:rPr lang="ru-RU" dirty="0">
                <a:latin typeface="Segoe Print" pitchFamily="2" charset="0"/>
              </a:rPr>
              <a:t>.</a:t>
            </a:r>
          </a:p>
        </p:txBody>
      </p:sp>
      <p:pic>
        <p:nvPicPr>
          <p:cNvPr id="8" name="Picture 4" descr="Паризька комуна 1871 - leksika.com.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14554"/>
            <a:ext cx="8215370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8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latin typeface="Segoe Print" pitchFamily="2" charset="0"/>
              </a:rPr>
              <a:t>Вже</a:t>
            </a:r>
            <a:r>
              <a:rPr lang="ru-RU" dirty="0">
                <a:latin typeface="Segoe Print" pitchFamily="2" charset="0"/>
              </a:rPr>
              <a:t> у лютому </a:t>
            </a:r>
            <a:r>
              <a:rPr lang="ru-RU" dirty="0" err="1">
                <a:latin typeface="Segoe Print" pitchFamily="2" charset="0"/>
              </a:rPr>
              <a:t>було</a:t>
            </a:r>
            <a:r>
              <a:rPr lang="ru-RU" dirty="0">
                <a:latin typeface="Segoe Print" pitchFamily="2" charset="0"/>
              </a:rPr>
              <a:t> створено </a:t>
            </a:r>
            <a:r>
              <a:rPr lang="ru-RU" dirty="0" err="1">
                <a:latin typeface="Segoe Print" pitchFamily="2" charset="0"/>
              </a:rPr>
              <a:t>Республіканська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федерація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Національної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гвардії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її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виборний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керівний</a:t>
            </a:r>
            <a:r>
              <a:rPr lang="ru-RU" dirty="0">
                <a:latin typeface="Segoe Print" pitchFamily="2" charset="0"/>
              </a:rPr>
              <a:t> орган – </a:t>
            </a:r>
            <a:r>
              <a:rPr lang="ru-RU" dirty="0" err="1">
                <a:latin typeface="Segoe Print" pitchFamily="2" charset="0"/>
              </a:rPr>
              <a:t>Центральним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комітетом</a:t>
            </a:r>
            <a:r>
              <a:rPr lang="ru-RU" dirty="0">
                <a:latin typeface="Segoe Print" pitchFamily="2" charset="0"/>
              </a:rPr>
              <a:t>. </a:t>
            </a:r>
            <a:r>
              <a:rPr lang="ru-RU" dirty="0" err="1">
                <a:latin typeface="Segoe Print" pitchFamily="2" charset="0"/>
              </a:rPr>
              <a:t>Отже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виникла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масова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організація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демократичних</a:t>
            </a:r>
            <a:r>
              <a:rPr lang="ru-RU" dirty="0">
                <a:latin typeface="Segoe Print" pitchFamily="2" charset="0"/>
              </a:rPr>
              <a:t> сил Парижа, начитывающая у </a:t>
            </a:r>
            <a:r>
              <a:rPr lang="ru-RU" dirty="0" err="1">
                <a:latin typeface="Segoe Print" pitchFamily="2" charset="0"/>
              </a:rPr>
              <a:t>своїх</a:t>
            </a:r>
            <a:r>
              <a:rPr lang="ru-RU" dirty="0">
                <a:latin typeface="Segoe Print" pitchFamily="2" charset="0"/>
              </a:rPr>
              <a:t> лавах 250 тис. </a:t>
            </a:r>
            <a:r>
              <a:rPr lang="ru-RU" dirty="0" err="1">
                <a:latin typeface="Segoe Print" pitchFamily="2" charset="0"/>
              </a:rPr>
              <a:t>збройних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національних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гвардійців</a:t>
            </a:r>
            <a:r>
              <a:rPr lang="ru-RU" dirty="0">
                <a:latin typeface="Segoe Print" pitchFamily="2" charset="0"/>
              </a:rPr>
              <a:t>. Через </a:t>
            </a:r>
            <a:r>
              <a:rPr lang="ru-RU" dirty="0" err="1">
                <a:latin typeface="Segoe Print" pitchFamily="2" charset="0"/>
              </a:rPr>
              <a:t>війну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повстання</a:t>
            </a:r>
            <a:r>
              <a:rPr lang="ru-RU" dirty="0">
                <a:latin typeface="Segoe Print" pitchFamily="2" charset="0"/>
              </a:rPr>
              <a:t> 18 </a:t>
            </a:r>
            <a:r>
              <a:rPr lang="ru-RU" dirty="0" err="1">
                <a:latin typeface="Segoe Print" pitchFamily="2" charset="0"/>
              </a:rPr>
              <a:t>березня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владу</a:t>
            </a:r>
            <a:r>
              <a:rPr lang="ru-RU" dirty="0">
                <a:latin typeface="Segoe Print" pitchFamily="2" charset="0"/>
              </a:rPr>
              <a:t> у </a:t>
            </a:r>
            <a:r>
              <a:rPr lang="ru-RU" dirty="0" err="1">
                <a:latin typeface="Segoe Print" pitchFamily="2" charset="0"/>
              </a:rPr>
              <a:t>Парижі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перейшла</a:t>
            </a:r>
            <a:r>
              <a:rPr lang="ru-RU" dirty="0">
                <a:latin typeface="Segoe Print" pitchFamily="2" charset="0"/>
              </a:rPr>
              <a:t> ЦК </a:t>
            </a:r>
            <a:r>
              <a:rPr lang="ru-RU" dirty="0" err="1">
                <a:latin typeface="Segoe Print" pitchFamily="2" charset="0"/>
              </a:rPr>
              <a:t>Національної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гвардії</a:t>
            </a:r>
            <a:r>
              <a:rPr lang="ru-RU" dirty="0">
                <a:latin typeface="Segoe Print" pitchFamily="2" charset="0"/>
              </a:rPr>
              <a:t>.</a:t>
            </a:r>
          </a:p>
        </p:txBody>
      </p:sp>
      <p:pic>
        <p:nvPicPr>
          <p:cNvPr id="6" name="Picture 4" descr="http://histpol.pl.ua/img/pages/785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85992"/>
            <a:ext cx="7858180" cy="4357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9"/>
            <a:ext cx="8286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Segoe Print" pitchFamily="2" charset="0"/>
              </a:rPr>
              <a:t>ЦК </a:t>
            </a:r>
            <a:r>
              <a:rPr lang="ru-RU" dirty="0" err="1">
                <a:latin typeface="Segoe Print" pitchFamily="2" charset="0"/>
              </a:rPr>
              <a:t>Національної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гвардії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прагнучи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уникнути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закиду</a:t>
            </a:r>
            <a:r>
              <a:rPr lang="ru-RU" dirty="0">
                <a:latin typeface="Segoe Print" pitchFamily="2" charset="0"/>
              </a:rPr>
              <a:t> про </a:t>
            </a:r>
            <a:r>
              <a:rPr lang="ru-RU" dirty="0" err="1">
                <a:latin typeface="Segoe Print" pitchFamily="2" charset="0"/>
              </a:rPr>
              <a:t>намірах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протизаконно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влади</a:t>
            </a:r>
            <a:r>
              <a:rPr lang="ru-RU" dirty="0">
                <a:latin typeface="Segoe Print" pitchFamily="2" charset="0"/>
              </a:rPr>
              <a:t>, направив </a:t>
            </a:r>
            <a:r>
              <a:rPr lang="ru-RU" dirty="0" err="1">
                <a:latin typeface="Segoe Print" pitchFamily="2" charset="0"/>
              </a:rPr>
              <a:t>свої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зусилля</a:t>
            </a:r>
            <a:r>
              <a:rPr lang="ru-RU" dirty="0">
                <a:latin typeface="Segoe Print" pitchFamily="2" charset="0"/>
              </a:rPr>
              <a:t> на </a:t>
            </a:r>
            <a:r>
              <a:rPr lang="ru-RU" dirty="0" err="1">
                <a:latin typeface="Segoe Print" pitchFamily="2" charset="0"/>
              </a:rPr>
              <a:t>організацію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виборів</a:t>
            </a:r>
            <a:r>
              <a:rPr lang="ru-RU" dirty="0">
                <a:latin typeface="Segoe Print" pitchFamily="2" charset="0"/>
              </a:rPr>
              <a:t> у Рада </a:t>
            </a:r>
            <a:r>
              <a:rPr lang="ru-RU" dirty="0" err="1">
                <a:latin typeface="Segoe Print" pitchFamily="2" charset="0"/>
              </a:rPr>
              <a:t>Паризької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.</a:t>
            </a:r>
          </a:p>
          <a:p>
            <a:pPr algn="ctr"/>
            <a:r>
              <a:rPr lang="ru-RU" dirty="0" err="1">
                <a:latin typeface="Segoe Print" pitchFamily="2" charset="0"/>
              </a:rPr>
              <a:t>Після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виборів</a:t>
            </a:r>
            <a:r>
              <a:rPr lang="ru-RU" dirty="0">
                <a:latin typeface="Segoe Print" pitchFamily="2" charset="0"/>
              </a:rPr>
              <a:t> у </a:t>
            </a:r>
            <a:r>
              <a:rPr lang="ru-RU" dirty="0" err="1">
                <a:latin typeface="Segoe Print" pitchFamily="2" charset="0"/>
              </a:rPr>
              <a:t>Парижі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встановилася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Паризька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Комуна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і</a:t>
            </a:r>
            <a:r>
              <a:rPr lang="ru-RU" dirty="0">
                <a:latin typeface="Segoe Print" pitchFamily="2" charset="0"/>
              </a:rPr>
              <a:t> 26 </a:t>
            </a:r>
            <a:r>
              <a:rPr lang="ru-RU" dirty="0" err="1">
                <a:latin typeface="Segoe Print" pitchFamily="2" charset="0"/>
              </a:rPr>
              <a:t>березня</a:t>
            </a:r>
            <a:r>
              <a:rPr lang="ru-RU" dirty="0">
                <a:latin typeface="Segoe Print" pitchFamily="2" charset="0"/>
              </a:rPr>
              <a:t> ЦК </a:t>
            </a:r>
            <a:r>
              <a:rPr lang="ru-RU" dirty="0" err="1">
                <a:latin typeface="Segoe Print" pitchFamily="2" charset="0"/>
              </a:rPr>
              <a:t>національної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гвардії</a:t>
            </a:r>
            <a:r>
              <a:rPr lang="ru-RU" dirty="0">
                <a:latin typeface="Segoe Print" pitchFamily="2" charset="0"/>
              </a:rPr>
              <a:t> передав </a:t>
            </a:r>
            <a:r>
              <a:rPr lang="ru-RU" dirty="0" err="1">
                <a:latin typeface="Segoe Print" pitchFamily="2" charset="0"/>
              </a:rPr>
              <a:t>влада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обраному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урахуванням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загального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голосування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Раді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Паризької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.</a:t>
            </a:r>
          </a:p>
          <a:p>
            <a:pPr algn="ctr"/>
            <a:r>
              <a:rPr lang="ru-RU" dirty="0" err="1">
                <a:latin typeface="Segoe Print" pitchFamily="2" charset="0"/>
              </a:rPr>
              <a:t>Вибравши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цієї</a:t>
            </a:r>
            <a:r>
              <a:rPr lang="ru-RU" dirty="0">
                <a:latin typeface="Segoe Print" pitchFamily="2" charset="0"/>
              </a:rPr>
              <a:t> теми, хочу </a:t>
            </a:r>
            <a:r>
              <a:rPr lang="ru-RU" dirty="0" err="1">
                <a:latin typeface="Segoe Print" pitchFamily="2" charset="0"/>
              </a:rPr>
              <a:t>розповісти</a:t>
            </a:r>
            <a:r>
              <a:rPr lang="ru-RU" dirty="0">
                <a:latin typeface="Segoe Print" pitchFamily="2" charset="0"/>
              </a:rPr>
              <a:t> про </a:t>
            </a:r>
            <a:r>
              <a:rPr lang="ru-RU" dirty="0" err="1">
                <a:latin typeface="Segoe Print" pitchFamily="2" charset="0"/>
              </a:rPr>
              <a:t>виникнення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головних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перетвореннях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що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відбулися</a:t>
            </a:r>
            <a:r>
              <a:rPr lang="ru-RU" dirty="0">
                <a:latin typeface="Segoe Print" pitchFamily="2" charset="0"/>
              </a:rPr>
              <a:t> за </a:t>
            </a:r>
            <a:r>
              <a:rPr lang="ru-RU" dirty="0" err="1">
                <a:latin typeface="Segoe Print" pitchFamily="2" charset="0"/>
              </a:rPr>
              <a:t>правління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Паризької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.</a:t>
            </a:r>
          </a:p>
          <a:p>
            <a:pPr algn="ctr"/>
            <a:r>
              <a:rPr lang="ru-RU" dirty="0" err="1">
                <a:latin typeface="Segoe Print" pitchFamily="2" charset="0"/>
              </a:rPr>
              <a:t>Паризька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Комуна</a:t>
            </a:r>
            <a:r>
              <a:rPr lang="ru-RU" dirty="0">
                <a:latin typeface="Segoe Print" pitchFamily="2" charset="0"/>
              </a:rPr>
              <a:t> – </a:t>
            </a:r>
            <a:r>
              <a:rPr lang="ru-RU" dirty="0" err="1">
                <a:latin typeface="Segoe Print" pitchFamily="2" charset="0"/>
              </a:rPr>
              <a:t>одне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</a:t>
            </a:r>
            <a:r>
              <a:rPr lang="ru-RU" dirty="0">
                <a:latin typeface="Segoe Print" pitchFamily="2" charset="0"/>
              </a:rPr>
              <a:t> тих </a:t>
            </a:r>
            <a:r>
              <a:rPr lang="ru-RU" dirty="0" err="1">
                <a:latin typeface="Segoe Print" pitchFamily="2" charset="0"/>
              </a:rPr>
              <a:t>тим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здавна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котрі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приваблюють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найпильнішу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увагу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історичних</a:t>
            </a:r>
            <a:r>
              <a:rPr lang="ru-RU" dirty="0">
                <a:latin typeface="Segoe Print" pitchFamily="2" charset="0"/>
              </a:rPr>
              <a:t> думок </a:t>
            </a:r>
            <a:r>
              <a:rPr lang="ru-RU" dirty="0" err="1">
                <a:latin typeface="Segoe Print" pitchFamily="2" charset="0"/>
              </a:rPr>
              <a:t>різних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напрямів</a:t>
            </a:r>
            <a:r>
              <a:rPr lang="ru-RU" dirty="0">
                <a:latin typeface="Segoe Print" pitchFamily="2" charset="0"/>
              </a:rPr>
              <a:t>.</a:t>
            </a:r>
          </a:p>
        </p:txBody>
      </p:sp>
      <p:pic>
        <p:nvPicPr>
          <p:cNvPr id="6" name="Picture 2" descr="http://ukrmap.su/program2010/wh9/vsesvit_history_9_files/image1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643314"/>
            <a:ext cx="5929354" cy="30194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ukrmap.su/program2010/wh9/vsesvit_history_9_files/image2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214554"/>
            <a:ext cx="4429156" cy="28391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571472" y="2571744"/>
            <a:ext cx="3008313" cy="4691063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1.1 </a:t>
            </a:r>
            <a:r>
              <a:rPr lang="ru-RU" sz="2400" b="1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Виникнення</a:t>
            </a:r>
            <a:endParaRPr lang="ru-RU" sz="2400" dirty="0" smtClean="0">
              <a:solidFill>
                <a:schemeClr val="accent4">
                  <a:lumMod val="75000"/>
                </a:schemeClr>
              </a:solidFill>
              <a:latin typeface="Segoe Print" pitchFamily="2" charset="0"/>
            </a:endParaRPr>
          </a:p>
          <a:p>
            <a:pPr algn="ctr"/>
            <a:r>
              <a:rPr lang="ru-RU" dirty="0" smtClean="0">
                <a:latin typeface="Segoe Print" pitchFamily="2" charset="0"/>
              </a:rPr>
              <a:t>У </a:t>
            </a:r>
            <a:r>
              <a:rPr lang="ru-RU" dirty="0" err="1" smtClean="0">
                <a:latin typeface="Segoe Print" pitchFamily="2" charset="0"/>
              </a:rPr>
              <a:t>виникненні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Паризької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Комуни</a:t>
            </a:r>
            <a:r>
              <a:rPr lang="ru-RU" dirty="0" smtClean="0">
                <a:latin typeface="Segoe Print" pitchFamily="2" charset="0"/>
              </a:rPr>
              <a:t> передувала </a:t>
            </a:r>
            <a:r>
              <a:rPr lang="ru-RU" dirty="0" err="1" smtClean="0">
                <a:latin typeface="Segoe Print" pitchFamily="2" charset="0"/>
              </a:rPr>
              <a:t>повстання</a:t>
            </a:r>
            <a:r>
              <a:rPr lang="ru-RU" dirty="0" smtClean="0">
                <a:latin typeface="Segoe Print" pitchFamily="2" charset="0"/>
              </a:rPr>
              <a:t> 18 </a:t>
            </a:r>
            <a:r>
              <a:rPr lang="ru-RU" dirty="0" err="1" smtClean="0">
                <a:latin typeface="Segoe Print" pitchFamily="2" charset="0"/>
              </a:rPr>
              <a:t>березня</a:t>
            </a:r>
            <a:r>
              <a:rPr lang="ru-RU" dirty="0" smtClean="0">
                <a:latin typeface="Segoe Print" pitchFamily="2" charset="0"/>
              </a:rPr>
              <a:t> 1871 року. Приводом </a:t>
            </a:r>
            <a:r>
              <a:rPr lang="ru-RU" dirty="0" err="1" smtClean="0">
                <a:latin typeface="Segoe Print" pitchFamily="2" charset="0"/>
              </a:rPr>
              <a:t>щодо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нього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була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спроба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урядових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військ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забрати</a:t>
            </a:r>
            <a:r>
              <a:rPr lang="ru-RU" dirty="0" smtClean="0">
                <a:latin typeface="Segoe Print" pitchFamily="2" charset="0"/>
              </a:rPr>
              <a:t> в </a:t>
            </a:r>
            <a:r>
              <a:rPr lang="ru-RU" dirty="0" err="1" smtClean="0">
                <a:latin typeface="Segoe Print" pitchFamily="2" charset="0"/>
              </a:rPr>
              <a:t>національної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гвардії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артилерію</a:t>
            </a:r>
            <a:r>
              <a:rPr lang="ru-RU" dirty="0" smtClean="0">
                <a:latin typeface="Segoe Print" pitchFamily="2" charset="0"/>
              </a:rPr>
              <a:t>.</a:t>
            </a:r>
          </a:p>
          <a:p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8596" y="428604"/>
            <a:ext cx="8286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1. </a:t>
            </a:r>
            <a:r>
              <a:rPr lang="ru-RU" sz="4000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Паризька</a:t>
            </a: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ru-RU" sz="4000" dirty="0" err="1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Комуна</a:t>
            </a: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latin typeface="Segoe Print" pitchFamily="2" charset="0"/>
              </a:rPr>
              <a:t> 1871 року</a:t>
            </a:r>
            <a:endParaRPr lang="ru-RU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97346"/>
            <a:ext cx="87154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latin typeface="Segoe Print" pitchFamily="2" charset="0"/>
              </a:rPr>
              <a:t>Надвечір</a:t>
            </a:r>
            <a:r>
              <a:rPr lang="ru-RU" dirty="0" smtClean="0">
                <a:latin typeface="Segoe Print" pitchFamily="2" charset="0"/>
              </a:rPr>
              <a:t> 18 </a:t>
            </a:r>
            <a:r>
              <a:rPr lang="ru-RU" dirty="0" err="1" smtClean="0">
                <a:latin typeface="Segoe Print" pitchFamily="2" charset="0"/>
              </a:rPr>
              <a:t>березня</a:t>
            </a:r>
            <a:r>
              <a:rPr lang="ru-RU" dirty="0" smtClean="0">
                <a:latin typeface="Segoe Print" pitchFamily="2" charset="0"/>
              </a:rPr>
              <a:t> штурмом </a:t>
            </a:r>
            <a:r>
              <a:rPr lang="ru-RU" dirty="0" err="1" smtClean="0">
                <a:latin typeface="Segoe Print" pitchFamily="2" charset="0"/>
              </a:rPr>
              <a:t>була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захоплена</a:t>
            </a:r>
            <a:r>
              <a:rPr lang="ru-RU" dirty="0" smtClean="0">
                <a:latin typeface="Segoe Print" pitchFamily="2" charset="0"/>
              </a:rPr>
              <a:t> ратуша. Влада </a:t>
            </a:r>
            <a:r>
              <a:rPr lang="ru-RU" dirty="0" err="1" smtClean="0">
                <a:latin typeface="Segoe Print" pitchFamily="2" charset="0"/>
              </a:rPr>
              <a:t>буржуазії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була</a:t>
            </a:r>
            <a:r>
              <a:rPr lang="ru-RU" dirty="0" smtClean="0">
                <a:latin typeface="Segoe Print" pitchFamily="2" charset="0"/>
              </a:rPr>
              <a:t> повалена. Так </a:t>
            </a:r>
            <a:r>
              <a:rPr lang="ru-RU" dirty="0" err="1" smtClean="0">
                <a:latin typeface="Segoe Print" pitchFamily="2" charset="0"/>
              </a:rPr>
              <a:t>відбулася</a:t>
            </a:r>
            <a:r>
              <a:rPr lang="ru-RU" dirty="0" smtClean="0">
                <a:latin typeface="Segoe Print" pitchFamily="2" charset="0"/>
              </a:rPr>
              <a:t> у межах одного міста перша </a:t>
            </a:r>
            <a:r>
              <a:rPr lang="ru-RU" dirty="0" err="1" smtClean="0">
                <a:latin typeface="Segoe Print" pitchFamily="2" charset="0"/>
              </a:rPr>
              <a:t>група</a:t>
            </a:r>
            <a:r>
              <a:rPr lang="ru-RU" dirty="0" smtClean="0">
                <a:latin typeface="Segoe Print" pitchFamily="2" charset="0"/>
              </a:rPr>
              <a:t> у </a:t>
            </a:r>
            <a:r>
              <a:rPr lang="ru-RU" dirty="0" err="1" smtClean="0">
                <a:latin typeface="Segoe Print" pitchFamily="2" charset="0"/>
              </a:rPr>
              <a:t>історії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пролетарська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революція</a:t>
            </a:r>
            <a:r>
              <a:rPr lang="ru-RU" dirty="0" smtClean="0">
                <a:latin typeface="Segoe Print" pitchFamily="2" charset="0"/>
              </a:rPr>
              <a:t>.</a:t>
            </a:r>
          </a:p>
          <a:p>
            <a:pPr algn="ctr"/>
            <a:r>
              <a:rPr lang="ru-RU" dirty="0" err="1" smtClean="0">
                <a:latin typeface="Segoe Print" pitchFamily="2" charset="0"/>
              </a:rPr>
              <a:t>Поставлений</a:t>
            </a:r>
            <a:r>
              <a:rPr lang="ru-RU" dirty="0" smtClean="0">
                <a:latin typeface="Segoe Print" pitchFamily="2" charset="0"/>
              </a:rPr>
              <a:t> ходом </a:t>
            </a:r>
            <a:r>
              <a:rPr lang="ru-RU" dirty="0" err="1" smtClean="0">
                <a:latin typeface="Segoe Print" pitchFamily="2" charset="0"/>
              </a:rPr>
              <a:t>подій</a:t>
            </a:r>
            <a:r>
              <a:rPr lang="ru-RU" dirty="0" smtClean="0">
                <a:latin typeface="Segoe Print" pitchFamily="2" charset="0"/>
              </a:rPr>
              <a:t> в </a:t>
            </a:r>
            <a:r>
              <a:rPr lang="ru-RU" dirty="0" err="1" smtClean="0">
                <a:latin typeface="Segoe Print" pitchFamily="2" charset="0"/>
              </a:rPr>
              <a:t>влади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Центральним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комітетом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національної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гвардії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розглядав</a:t>
            </a:r>
            <a:r>
              <a:rPr lang="ru-RU" dirty="0" smtClean="0">
                <a:latin typeface="Segoe Print" pitchFamily="2" charset="0"/>
              </a:rPr>
              <a:t> себе, </a:t>
            </a:r>
            <a:r>
              <a:rPr lang="ru-RU" dirty="0" err="1" smtClean="0">
                <a:latin typeface="Segoe Print" pitchFamily="2" charset="0"/>
              </a:rPr>
              <a:t>немов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тимчасову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влада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вважав</a:t>
            </a:r>
            <a:r>
              <a:rPr lang="ru-RU" dirty="0" smtClean="0">
                <a:latin typeface="Segoe Print" pitchFamily="2" charset="0"/>
              </a:rPr>
              <a:t> за </a:t>
            </a:r>
            <a:r>
              <a:rPr lang="ru-RU" dirty="0" err="1" smtClean="0">
                <a:latin typeface="Segoe Print" pitchFamily="2" charset="0"/>
              </a:rPr>
              <a:t>необхідне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негайно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розпочати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вибори</a:t>
            </a:r>
            <a:r>
              <a:rPr lang="ru-RU" dirty="0" smtClean="0">
                <a:latin typeface="Segoe Print" pitchFamily="2" charset="0"/>
              </a:rPr>
              <a:t> в </a:t>
            </a:r>
            <a:r>
              <a:rPr lang="ru-RU" dirty="0" err="1" smtClean="0">
                <a:latin typeface="Segoe Print" pitchFamily="2" charset="0"/>
              </a:rPr>
              <a:t>Паризьку</a:t>
            </a:r>
            <a:r>
              <a:rPr lang="ru-RU" dirty="0" smtClean="0">
                <a:latin typeface="Segoe Print" pitchFamily="2" charset="0"/>
              </a:rPr>
              <a:t> Коммуну. </a:t>
            </a:r>
            <a:r>
              <a:rPr lang="ru-RU" dirty="0" err="1" smtClean="0">
                <a:latin typeface="Segoe Print" pitchFamily="2" charset="0"/>
              </a:rPr>
              <a:t>Саме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тоді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серед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робітників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ремісників</a:t>
            </a:r>
            <a:r>
              <a:rPr lang="ru-RU" dirty="0" smtClean="0">
                <a:latin typeface="Segoe Print" pitchFamily="2" charset="0"/>
              </a:rPr>
              <a:t> Парижа </a:t>
            </a:r>
            <a:r>
              <a:rPr lang="ru-RU" dirty="0" err="1" smtClean="0">
                <a:latin typeface="Segoe Print" pitchFamily="2" charset="0"/>
              </a:rPr>
              <a:t>дуже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популярним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була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вимога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утворити</a:t>
            </a:r>
            <a:r>
              <a:rPr lang="ru-RU" dirty="0" smtClean="0">
                <a:latin typeface="Segoe Print" pitchFamily="2" charset="0"/>
              </a:rPr>
              <a:t> Коммуну як </a:t>
            </a:r>
            <a:r>
              <a:rPr lang="ru-RU" dirty="0" err="1" smtClean="0">
                <a:latin typeface="Segoe Print" pitchFamily="2" charset="0"/>
              </a:rPr>
              <a:t>здійснення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традицій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революції</a:t>
            </a:r>
            <a:r>
              <a:rPr lang="ru-RU" dirty="0" smtClean="0">
                <a:latin typeface="Segoe Print" pitchFamily="2" charset="0"/>
              </a:rPr>
              <a:t> 1789-1794 </a:t>
            </a:r>
            <a:r>
              <a:rPr lang="ru-RU" dirty="0" err="1" smtClean="0">
                <a:latin typeface="Segoe Print" pitchFamily="2" charset="0"/>
              </a:rPr>
              <a:t>рр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Цілком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природно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що</a:t>
            </a:r>
            <a:r>
              <a:rPr lang="ru-RU" dirty="0" smtClean="0">
                <a:latin typeface="Segoe Print" pitchFamily="2" charset="0"/>
              </a:rPr>
              <a:t> ЦК </a:t>
            </a:r>
            <a:r>
              <a:rPr lang="ru-RU" dirty="0" err="1" smtClean="0">
                <a:latin typeface="Segoe Print" pitchFamily="2" charset="0"/>
              </a:rPr>
              <a:t>національної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гвардії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що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спирався</a:t>
            </a:r>
            <a:r>
              <a:rPr lang="ru-RU" dirty="0" smtClean="0">
                <a:latin typeface="Segoe Print" pitchFamily="2" charset="0"/>
              </a:rPr>
              <a:t> на </a:t>
            </a:r>
            <a:r>
              <a:rPr lang="ru-RU" dirty="0" err="1" smtClean="0">
                <a:latin typeface="Segoe Print" pitchFamily="2" charset="0"/>
              </a:rPr>
              <a:t>озброєний</a:t>
            </a:r>
            <a:r>
              <a:rPr lang="ru-RU" dirty="0" smtClean="0">
                <a:latin typeface="Segoe Print" pitchFamily="2" charset="0"/>
              </a:rPr>
              <a:t> народ, не </a:t>
            </a:r>
            <a:r>
              <a:rPr lang="ru-RU" dirty="0" err="1" smtClean="0">
                <a:latin typeface="Segoe Print" pitchFamily="2" charset="0"/>
              </a:rPr>
              <a:t>міг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задовольнити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ці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вимоги</a:t>
            </a:r>
            <a:r>
              <a:rPr lang="ru-RU" dirty="0" smtClean="0">
                <a:latin typeface="Segoe Print" pitchFamily="2" charset="0"/>
              </a:rPr>
              <a:t>. Але ЦК </a:t>
            </a:r>
            <a:r>
              <a:rPr lang="ru-RU" dirty="0" err="1" smtClean="0">
                <a:latin typeface="Segoe Print" pitchFamily="2" charset="0"/>
              </a:rPr>
              <a:t>виявив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зайву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делікатність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кваплячись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передати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влада</a:t>
            </a:r>
            <a:r>
              <a:rPr lang="ru-RU" dirty="0" smtClean="0">
                <a:latin typeface="Segoe Print" pitchFamily="2" charset="0"/>
              </a:rPr>
              <a:t> новому </a:t>
            </a:r>
            <a:r>
              <a:rPr lang="ru-RU" dirty="0" err="1" smtClean="0">
                <a:latin typeface="Segoe Print" pitchFamily="2" charset="0"/>
              </a:rPr>
              <a:t>виборному</a:t>
            </a:r>
            <a:r>
              <a:rPr lang="ru-RU" dirty="0" smtClean="0">
                <a:latin typeface="Segoe Print" pitchFamily="2" charset="0"/>
              </a:rPr>
              <a:t> органу. Члени ЦК </a:t>
            </a:r>
            <a:r>
              <a:rPr lang="ru-RU" dirty="0" err="1" smtClean="0">
                <a:latin typeface="Segoe Print" pitchFamily="2" charset="0"/>
              </a:rPr>
              <a:t>спиралися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щоб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їх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дорікнули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обвинуватили</a:t>
            </a:r>
            <a:r>
              <a:rPr lang="ru-RU" dirty="0" smtClean="0">
                <a:latin typeface="Segoe Print" pitchFamily="2" charset="0"/>
              </a:rPr>
              <a:t> у </a:t>
            </a:r>
            <a:r>
              <a:rPr lang="ru-RU" dirty="0" err="1" smtClean="0">
                <a:latin typeface="Segoe Print" pitchFamily="2" charset="0"/>
              </a:rPr>
              <a:t>узурпацію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влади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хоча</a:t>
            </a:r>
            <a:r>
              <a:rPr lang="ru-RU" dirty="0" smtClean="0">
                <a:latin typeface="Segoe Print" pitchFamily="2" charset="0"/>
              </a:rPr>
              <a:t> до </a:t>
            </a:r>
            <a:r>
              <a:rPr lang="ru-RU" dirty="0" err="1" smtClean="0">
                <a:latin typeface="Segoe Print" pitchFamily="2" charset="0"/>
              </a:rPr>
              <a:t>всіх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була</a:t>
            </a:r>
            <a:r>
              <a:rPr lang="ru-RU" dirty="0" smtClean="0">
                <a:latin typeface="Segoe Print" pitchFamily="2" charset="0"/>
              </a:rPr>
              <a:t> очевидною, </a:t>
            </a:r>
            <a:r>
              <a:rPr lang="ru-RU" dirty="0" err="1" smtClean="0">
                <a:latin typeface="Segoe Print" pitchFamily="2" charset="0"/>
              </a:rPr>
              <a:t>що</a:t>
            </a:r>
            <a:r>
              <a:rPr lang="ru-RU" dirty="0" smtClean="0">
                <a:latin typeface="Segoe Print" pitchFamily="2" charset="0"/>
              </a:rPr>
              <a:t> став </a:t>
            </a:r>
            <a:r>
              <a:rPr lang="ru-RU" dirty="0" err="1" smtClean="0">
                <a:latin typeface="Segoe Print" pitchFamily="2" charset="0"/>
              </a:rPr>
              <a:t>саме</a:t>
            </a:r>
            <a:r>
              <a:rPr lang="ru-RU" dirty="0" smtClean="0">
                <a:latin typeface="Segoe Print" pitchFamily="2" charset="0"/>
              </a:rPr>
              <a:t> ЦК </a:t>
            </a:r>
            <a:r>
              <a:rPr lang="ru-RU" dirty="0" err="1" smtClean="0">
                <a:latin typeface="Segoe Print" pitchFamily="2" charset="0"/>
              </a:rPr>
              <a:t>тоді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єдиний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представником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збройного</a:t>
            </a:r>
            <a:r>
              <a:rPr lang="ru-RU" dirty="0" smtClean="0">
                <a:latin typeface="Segoe Print" pitchFamily="2" charset="0"/>
              </a:rPr>
              <a:t> народу Парижа.</a:t>
            </a:r>
            <a:endParaRPr lang="ru-RU" dirty="0">
              <a:latin typeface="Segoe Print" pitchFamily="2" charset="0"/>
            </a:endParaRPr>
          </a:p>
        </p:txBody>
      </p:sp>
      <p:pic>
        <p:nvPicPr>
          <p:cNvPr id="30722" name="Picture 2" descr="http://ukrmap.su/program2010/wh9/vsesvit_history_9_files/image1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286256"/>
            <a:ext cx="3409950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2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latin typeface="Segoe Print" pitchFamily="2" charset="0"/>
              </a:rPr>
              <a:t>Здавалося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що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це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перші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контрреволюційні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виступи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мали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насторожити</a:t>
            </a:r>
            <a:r>
              <a:rPr lang="ru-RU" dirty="0">
                <a:latin typeface="Segoe Print" pitchFamily="2" charset="0"/>
              </a:rPr>
              <a:t> ЦК </a:t>
            </a:r>
            <a:r>
              <a:rPr lang="ru-RU" dirty="0" err="1">
                <a:latin typeface="Segoe Print" pitchFamily="2" charset="0"/>
              </a:rPr>
              <a:t>національної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гвардії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спонукати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його</a:t>
            </a:r>
            <a:r>
              <a:rPr lang="ru-RU" dirty="0">
                <a:latin typeface="Segoe Print" pitchFamily="2" charset="0"/>
              </a:rPr>
              <a:t> до </a:t>
            </a:r>
            <a:r>
              <a:rPr lang="ru-RU" dirty="0" err="1">
                <a:latin typeface="Segoe Print" pitchFamily="2" charset="0"/>
              </a:rPr>
              <a:t>рішучої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ліквідації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контрреволюційного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вогнища</a:t>
            </a:r>
            <a:r>
              <a:rPr lang="ru-RU" dirty="0">
                <a:latin typeface="Segoe Print" pitchFamily="2" charset="0"/>
              </a:rPr>
              <a:t> в </a:t>
            </a:r>
            <a:r>
              <a:rPr lang="ru-RU" dirty="0" err="1">
                <a:latin typeface="Segoe Print" pitchFamily="2" charset="0"/>
              </a:rPr>
              <a:t>Версалі</a:t>
            </a:r>
            <a:r>
              <a:rPr lang="ru-RU" dirty="0">
                <a:latin typeface="Segoe Print" pitchFamily="2" charset="0"/>
              </a:rPr>
              <a:t>. </a:t>
            </a:r>
            <a:r>
              <a:rPr lang="ru-RU" dirty="0" err="1">
                <a:latin typeface="Segoe Print" pitchFamily="2" charset="0"/>
              </a:rPr>
              <a:t>Натомість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дорогоцінний</a:t>
            </a:r>
            <a:r>
              <a:rPr lang="ru-RU" dirty="0">
                <a:latin typeface="Segoe Print" pitchFamily="2" charset="0"/>
              </a:rPr>
              <a:t> час </a:t>
            </a:r>
            <a:r>
              <a:rPr lang="ru-RU" dirty="0" err="1">
                <a:latin typeface="Segoe Print" pitchFamily="2" charset="0"/>
              </a:rPr>
              <a:t>був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витрачено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вибори</a:t>
            </a:r>
            <a:r>
              <a:rPr lang="ru-RU" dirty="0">
                <a:latin typeface="Segoe Print" pitchFamily="2" charset="0"/>
              </a:rPr>
              <a:t> Ради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що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відбулися</a:t>
            </a:r>
            <a:r>
              <a:rPr lang="ru-RU" dirty="0">
                <a:latin typeface="Segoe Print" pitchFamily="2" charset="0"/>
              </a:rPr>
              <a:t> 26 </a:t>
            </a:r>
            <a:r>
              <a:rPr lang="ru-RU" dirty="0" err="1">
                <a:latin typeface="Segoe Print" pitchFamily="2" charset="0"/>
              </a:rPr>
              <a:t>березня</a:t>
            </a:r>
            <a:r>
              <a:rPr lang="ru-RU" dirty="0">
                <a:latin typeface="Segoe Print" pitchFamily="2" charset="0"/>
              </a:rPr>
              <a:t> 1871 року в </a:t>
            </a:r>
            <a:r>
              <a:rPr lang="ru-RU" dirty="0" err="1">
                <a:latin typeface="Segoe Print" pitchFamily="2" charset="0"/>
              </a:rPr>
              <a:t>основі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загального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виборчого</a:t>
            </a:r>
            <a:r>
              <a:rPr lang="ru-RU" dirty="0">
                <a:latin typeface="Segoe Print" pitchFamily="2" charset="0"/>
              </a:rPr>
              <a:t> права.</a:t>
            </a:r>
          </a:p>
          <a:p>
            <a:pPr algn="ctr"/>
            <a:r>
              <a:rPr lang="ru-RU" dirty="0">
                <a:latin typeface="Segoe Print" pitchFamily="2" charset="0"/>
              </a:rPr>
              <a:t>28 </a:t>
            </a:r>
            <a:r>
              <a:rPr lang="ru-RU" dirty="0" err="1">
                <a:latin typeface="Segoe Print" pitchFamily="2" charset="0"/>
              </a:rPr>
              <a:t>березня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площею</a:t>
            </a:r>
            <a:r>
              <a:rPr lang="ru-RU" dirty="0">
                <a:latin typeface="Segoe Print" pitchFamily="2" charset="0"/>
              </a:rPr>
              <a:t> у </a:t>
            </a:r>
            <a:r>
              <a:rPr lang="ru-RU" dirty="0" err="1">
                <a:latin typeface="Segoe Print" pitchFamily="2" charset="0"/>
              </a:rPr>
              <a:t>ратуші</a:t>
            </a:r>
            <a:r>
              <a:rPr lang="ru-RU" dirty="0">
                <a:latin typeface="Segoe Print" pitchFamily="2" charset="0"/>
              </a:rPr>
              <a:t> за </a:t>
            </a:r>
            <a:r>
              <a:rPr lang="ru-RU" dirty="0" err="1">
                <a:latin typeface="Segoe Print" pitchFamily="2" charset="0"/>
              </a:rPr>
              <a:t>величезної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великій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кількості</a:t>
            </a:r>
            <a:r>
              <a:rPr lang="ru-RU" dirty="0">
                <a:latin typeface="Segoe Print" pitchFamily="2" charset="0"/>
              </a:rPr>
              <a:t> людей члени ЦК </a:t>
            </a:r>
            <a:r>
              <a:rPr lang="ru-RU" dirty="0" err="1">
                <a:latin typeface="Segoe Print" pitchFamily="2" charset="0"/>
              </a:rPr>
              <a:t>національної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гвардії</a:t>
            </a:r>
            <a:r>
              <a:rPr lang="ru-RU" dirty="0">
                <a:latin typeface="Segoe Print" pitchFamily="2" charset="0"/>
              </a:rPr>
              <a:t> передали </a:t>
            </a:r>
            <a:r>
              <a:rPr lang="ru-RU" dirty="0" err="1">
                <a:latin typeface="Segoe Print" pitchFamily="2" charset="0"/>
              </a:rPr>
              <a:t>влада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обраному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Раді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. </a:t>
            </a:r>
            <a:r>
              <a:rPr lang="ru-RU" dirty="0" err="1">
                <a:latin typeface="Segoe Print" pitchFamily="2" charset="0"/>
              </a:rPr>
              <a:t>Під</a:t>
            </a:r>
            <a:r>
              <a:rPr lang="ru-RU" dirty="0">
                <a:latin typeface="Segoe Print" pitchFamily="2" charset="0"/>
              </a:rPr>
              <a:t> звуки </a:t>
            </a:r>
            <a:r>
              <a:rPr lang="ru-RU" dirty="0" err="1">
                <a:latin typeface="Segoe Print" pitchFamily="2" charset="0"/>
              </a:rPr>
              <a:t>оркестрів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урочисто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було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проголошено</a:t>
            </a:r>
            <a:r>
              <a:rPr lang="ru-RU" dirty="0">
                <a:latin typeface="Segoe Print" pitchFamily="2" charset="0"/>
              </a:rPr>
              <a:t> перше </a:t>
            </a:r>
            <a:r>
              <a:rPr lang="ru-RU" dirty="0" err="1">
                <a:latin typeface="Segoe Print" pitchFamily="2" charset="0"/>
              </a:rPr>
              <a:t>пролетарське</a:t>
            </a:r>
            <a:r>
              <a:rPr lang="ru-RU" dirty="0">
                <a:latin typeface="Segoe Print" pitchFamily="2" charset="0"/>
              </a:rPr>
              <a:t> держава – </a:t>
            </a:r>
            <a:r>
              <a:rPr lang="ru-RU" dirty="0" err="1">
                <a:latin typeface="Segoe Print" pitchFamily="2" charset="0"/>
              </a:rPr>
              <a:t>Паризька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Комуна</a:t>
            </a:r>
            <a:r>
              <a:rPr lang="ru-RU" dirty="0">
                <a:latin typeface="Segoe Print" pitchFamily="2" charset="0"/>
              </a:rPr>
              <a:t>. З 85 </a:t>
            </a:r>
            <a:r>
              <a:rPr lang="ru-RU" dirty="0" err="1">
                <a:latin typeface="Segoe Print" pitchFamily="2" charset="0"/>
              </a:rPr>
              <a:t>членів</a:t>
            </a:r>
            <a:r>
              <a:rPr lang="ru-RU" dirty="0">
                <a:latin typeface="Segoe Print" pitchFamily="2" charset="0"/>
              </a:rPr>
              <a:t> Ради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більшість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були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робітниками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чи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його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визнаними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представниками</a:t>
            </a:r>
            <a:r>
              <a:rPr lang="ru-RU" dirty="0">
                <a:latin typeface="Segoe Print" pitchFamily="2" charset="0"/>
              </a:rPr>
              <a:t>. </a:t>
            </a:r>
            <a:r>
              <a:rPr lang="ru-RU" dirty="0" err="1">
                <a:latin typeface="Segoe Print" pitchFamily="2" charset="0"/>
              </a:rPr>
              <a:t>Отже</a:t>
            </a:r>
            <a:r>
              <a:rPr lang="ru-RU" dirty="0">
                <a:latin typeface="Segoe Print" pitchFamily="2" charset="0"/>
              </a:rPr>
              <a:t>, </a:t>
            </a:r>
            <a:r>
              <a:rPr lang="ru-RU" dirty="0" err="1">
                <a:latin typeface="Segoe Print" pitchFamily="2" charset="0"/>
              </a:rPr>
              <a:t>робочі</a:t>
            </a:r>
            <a:r>
              <a:rPr lang="ru-RU" dirty="0">
                <a:latin typeface="Segoe Print" pitchFamily="2" charset="0"/>
              </a:rPr>
              <a:t> стали </a:t>
            </a:r>
            <a:r>
              <a:rPr lang="ru-RU" dirty="0" err="1">
                <a:latin typeface="Segoe Print" pitchFamily="2" charset="0"/>
              </a:rPr>
              <a:t>провідною</a:t>
            </a:r>
            <a:r>
              <a:rPr lang="ru-RU" dirty="0">
                <a:latin typeface="Segoe Print" pitchFamily="2" charset="0"/>
              </a:rPr>
              <a:t> </a:t>
            </a:r>
            <a:r>
              <a:rPr lang="ru-RU" dirty="0" err="1">
                <a:latin typeface="Segoe Print" pitchFamily="2" charset="0"/>
              </a:rPr>
              <a:t>політичною</a:t>
            </a:r>
            <a:r>
              <a:rPr lang="ru-RU" dirty="0">
                <a:latin typeface="Segoe Print" pitchFamily="2" charset="0"/>
              </a:rPr>
              <a:t> силою </a:t>
            </a:r>
            <a:r>
              <a:rPr lang="ru-RU" dirty="0" err="1">
                <a:latin typeface="Segoe Print" pitchFamily="2" charset="0"/>
              </a:rPr>
              <a:t>Комуни</a:t>
            </a:r>
            <a:r>
              <a:rPr lang="ru-RU" dirty="0">
                <a:latin typeface="Segoe Print" pitchFamily="2" charset="0"/>
              </a:rPr>
              <a:t>.</a:t>
            </a:r>
          </a:p>
        </p:txBody>
      </p:sp>
      <p:pic>
        <p:nvPicPr>
          <p:cNvPr id="3" name="Picture 2" descr="http://ukrmap.su/program2010/wh9/vsesvit_history_9_files/image1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857628"/>
            <a:ext cx="3643338" cy="24088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934</Words>
  <Application>Microsoft Office PowerPoint</Application>
  <PresentationFormat>Экран (4:3)</PresentationFormat>
  <Paragraphs>58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Паризька комуна у Франції</vt:lpstr>
      <vt:lpstr>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Дякую за увагу.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Паризька комуна у Франції</dc:title>
  <dc:creator>Admin</dc:creator>
  <cp:lastModifiedBy>Admin</cp:lastModifiedBy>
  <cp:revision>10</cp:revision>
  <dcterms:created xsi:type="dcterms:W3CDTF">2015-02-04T19:18:36Z</dcterms:created>
  <dcterms:modified xsi:type="dcterms:W3CDTF">2015-02-04T20:50:41Z</dcterms:modified>
</cp:coreProperties>
</file>