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71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3533029-C603-4B03-B703-55767EB5A0D6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49B2203-2FCF-4C5F-B97C-B9680A20F2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858180" cy="30845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/>
              <a:t>Створення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Орган</a:t>
            </a:r>
            <a:r>
              <a:rPr lang="uk-UA" sz="5400" b="1" dirty="0" err="1" smtClean="0"/>
              <a:t>ізації</a:t>
            </a:r>
            <a:r>
              <a:rPr lang="uk-UA" sz="5400" b="1" dirty="0" smtClean="0"/>
              <a:t> Об’єднаних Націй</a:t>
            </a:r>
            <a:endParaRPr lang="ru-RU" sz="5400" b="1" dirty="0"/>
          </a:p>
        </p:txBody>
      </p:sp>
      <p:pic>
        <p:nvPicPr>
          <p:cNvPr id="4098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71942"/>
            <a:ext cx="3071834" cy="265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142976" y="871403"/>
            <a:ext cx="6929486" cy="598659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/>
              <a:t>Рада безпеки ООН</a:t>
            </a:r>
            <a:endParaRPr lang="ru-RU" sz="32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2433"/>
            <a:ext cx="7623958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214414" y="871403"/>
            <a:ext cx="6929486" cy="598659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Міжнародний суд ООН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8999"/>
            <a:ext cx="4945732" cy="329715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968553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/>
              <a:t>Рада з опіки ООН</a:t>
            </a: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620000" cy="4267200"/>
          </a:xfrm>
        </p:spPr>
      </p:pic>
    </p:spTree>
    <p:extLst>
      <p:ext uri="{BB962C8B-B14F-4D97-AF65-F5344CB8AC3E}">
        <p14:creationId xmlns:p14="http://schemas.microsoft.com/office/powerpoint/2010/main" val="1606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err="1"/>
              <a:t>Економічна</a:t>
            </a:r>
            <a:r>
              <a:rPr lang="ru-RU" sz="3200" i="1" dirty="0"/>
              <a:t> і </a:t>
            </a:r>
            <a:r>
              <a:rPr lang="ru-RU" sz="3200" i="1" dirty="0" err="1"/>
              <a:t>соціальна</a:t>
            </a:r>
            <a:r>
              <a:rPr lang="ru-RU" sz="3200" i="1" dirty="0"/>
              <a:t> рада ООН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15366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0" y="692696"/>
            <a:ext cx="3040126" cy="2280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01" y="584617"/>
            <a:ext cx="4392910" cy="2465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58394"/>
            <a:ext cx="4043941" cy="3032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758">
            <a:off x="-38240" y="3591685"/>
            <a:ext cx="2532888" cy="1687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12" y="5013176"/>
            <a:ext cx="2664336" cy="177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982">
            <a:off x="2370706" y="3158086"/>
            <a:ext cx="2512751" cy="16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601195" y="1340768"/>
            <a:ext cx="6215106" cy="53694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206"/>
            <a:ext cx="9144000" cy="524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071538" y="714356"/>
            <a:ext cx="6929486" cy="59865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5492" y="847801"/>
            <a:ext cx="8321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/>
              <a:t>Дата </a:t>
            </a:r>
            <a:r>
              <a:rPr lang="ru-RU" sz="2000" b="1" i="1" dirty="0" err="1" smtClean="0"/>
              <a:t>створення</a:t>
            </a:r>
            <a:r>
              <a:rPr lang="ru-RU" sz="2000" b="1" i="1" dirty="0" smtClean="0"/>
              <a:t>: </a:t>
            </a:r>
            <a:r>
              <a:rPr lang="ru-RU" sz="2000" dirty="0" smtClean="0"/>
              <a:t>24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 1945 року.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/>
              <a:t>Число держав</a:t>
            </a:r>
            <a:r>
              <a:rPr lang="ru-RU" sz="2000" dirty="0" smtClean="0"/>
              <a:t>-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ООН становить 192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err="1" smtClean="0"/>
              <a:t>Офіційні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мови</a:t>
            </a:r>
            <a:r>
              <a:rPr lang="ru-RU" sz="2000" b="1" i="1" dirty="0" smtClean="0"/>
              <a:t>: </a:t>
            </a:r>
            <a:r>
              <a:rPr lang="ru-RU" sz="2000" dirty="0" err="1" smtClean="0"/>
              <a:t>англійська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арабська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іспанська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китайська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російська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французька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528392" cy="2560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11" y="3356992"/>
            <a:ext cx="4217068" cy="256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071538" y="714356"/>
            <a:ext cx="6929486" cy="59865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" y="1124744"/>
            <a:ext cx="8229600" cy="308551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Підтримка </a:t>
            </a:r>
            <a:r>
              <a:rPr lang="uk-UA" dirty="0" smtClean="0"/>
              <a:t>миру та безпеки;</a:t>
            </a:r>
          </a:p>
          <a:p>
            <a:pPr algn="ctr"/>
            <a:r>
              <a:rPr lang="uk-UA" dirty="0" smtClean="0"/>
              <a:t>Розвиток дружніх відносин між країнами;</a:t>
            </a:r>
          </a:p>
          <a:p>
            <a:pPr algn="ctr"/>
            <a:r>
              <a:rPr lang="uk-UA" dirty="0" smtClean="0"/>
              <a:t>Здійснення міжнародного співробітництва у вирішенні проблем економічного, соціального і гуманітарного характеру;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01080" cy="1066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latin typeface="+mn-lt"/>
              </a:rPr>
              <a:t>Цілі та принципи діяльності ООН</a:t>
            </a:r>
            <a:endParaRPr lang="ru-RU" sz="2800" b="1" i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1154"/>
            <a:ext cx="4752528" cy="32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875">
            <a:off x="5000935" y="3870153"/>
            <a:ext cx="3954016" cy="263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071538" y="714356"/>
            <a:ext cx="6929486" cy="5986597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01782"/>
            <a:ext cx="6300415" cy="5031876"/>
          </a:xfrm>
        </p:spPr>
      </p:pic>
      <p:sp>
        <p:nvSpPr>
          <p:cNvPr id="6" name="TextBox 5"/>
          <p:cNvSpPr txBox="1"/>
          <p:nvPr/>
        </p:nvSpPr>
        <p:spPr>
          <a:xfrm>
            <a:off x="1619672" y="58772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Чилійська делегація підписує договір ООН у Сан-Франциско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8621"/>
            <a:ext cx="3816424" cy="50885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80528" y="60235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Штаб-квартира ООН, Нью-Йорк</a:t>
            </a:r>
            <a:endParaRPr lang="ru-RU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92394"/>
            <a:ext cx="4687168" cy="32810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9357" y="4973412"/>
            <a:ext cx="432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1947 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071538" y="714356"/>
            <a:ext cx="6929486" cy="598659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14356"/>
            <a:ext cx="362920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4047" y="5855158"/>
            <a:ext cx="391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1-й </a:t>
            </a:r>
            <a:r>
              <a:rPr lang="ru-RU" i="1" dirty="0" err="1"/>
              <a:t>Генеральний</a:t>
            </a:r>
            <a:r>
              <a:rPr lang="ru-RU" i="1" dirty="0"/>
              <a:t> </a:t>
            </a:r>
            <a:r>
              <a:rPr lang="ru-RU" i="1" dirty="0" err="1"/>
              <a:t>секретар</a:t>
            </a:r>
            <a:r>
              <a:rPr lang="ru-RU" i="1" dirty="0"/>
              <a:t> ООН</a:t>
            </a:r>
          </a:p>
          <a:p>
            <a:pPr algn="ctr"/>
            <a:r>
              <a:rPr lang="ru-RU" i="1" dirty="0"/>
              <a:t>ООН </a:t>
            </a:r>
            <a:r>
              <a:rPr lang="ru-RU" i="1" dirty="0" err="1" smtClean="0"/>
              <a:t>ООН</a:t>
            </a:r>
            <a:r>
              <a:rPr lang="ru-RU" i="1" dirty="0"/>
              <a:t> </a:t>
            </a:r>
            <a:r>
              <a:rPr lang="ru-RU" i="1" dirty="0" err="1"/>
              <a:t>Трюгве</a:t>
            </a:r>
            <a:r>
              <a:rPr lang="ru-RU" i="1" dirty="0"/>
              <a:t> </a:t>
            </a:r>
            <a:r>
              <a:rPr lang="ru-RU" i="1" dirty="0" err="1"/>
              <a:t>Гальвдан</a:t>
            </a:r>
            <a:r>
              <a:rPr lang="ru-RU" i="1" dirty="0"/>
              <a:t> </a:t>
            </a:r>
            <a:r>
              <a:rPr lang="ru-RU" i="1" dirty="0" err="1"/>
              <a:t>Лі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8" y="570340"/>
            <a:ext cx="345638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575491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/>
              <a:t>Гледвин</a:t>
            </a:r>
            <a:r>
              <a:rPr lang="ru-RU" sz="1600" i="1" dirty="0"/>
              <a:t> </a:t>
            </a:r>
            <a:r>
              <a:rPr lang="ru-RU" sz="1600" i="1" dirty="0" err="1" smtClean="0"/>
              <a:t>Джебб</a:t>
            </a:r>
            <a:r>
              <a:rPr lang="ru-RU" sz="1600" i="1" dirty="0" smtClean="0"/>
              <a:t> -  </a:t>
            </a:r>
            <a:r>
              <a:rPr lang="ru-RU" sz="1600" i="1" dirty="0"/>
              <a:t>перший </a:t>
            </a:r>
            <a:r>
              <a:rPr lang="ru-RU" sz="1600" i="1" dirty="0" err="1"/>
              <a:t>виконувач</a:t>
            </a:r>
            <a:r>
              <a:rPr lang="ru-RU" sz="1600" i="1" dirty="0"/>
              <a:t> </a:t>
            </a:r>
            <a:r>
              <a:rPr lang="ru-RU" sz="1600" i="1" dirty="0" err="1"/>
              <a:t>обов'язків</a:t>
            </a:r>
            <a:r>
              <a:rPr lang="ru-RU" sz="1600" i="1" dirty="0"/>
              <a:t> Генерального секретаря </a:t>
            </a:r>
            <a:r>
              <a:rPr lang="ru-RU" sz="1600" i="1" dirty="0" err="1"/>
              <a:t>Організації</a:t>
            </a:r>
            <a:r>
              <a:rPr lang="ru-RU" sz="1600" i="1" dirty="0"/>
              <a:t> </a:t>
            </a:r>
            <a:r>
              <a:rPr lang="ru-RU" sz="1600" i="1" dirty="0" err="1"/>
              <a:t>Об'єднаних</a:t>
            </a:r>
            <a:r>
              <a:rPr lang="ru-RU" sz="1600" i="1" dirty="0"/>
              <a:t> </a:t>
            </a:r>
            <a:r>
              <a:rPr lang="ru-RU" sz="1600" i="1" dirty="0" err="1"/>
              <a:t>Націй</a:t>
            </a:r>
            <a:r>
              <a:rPr lang="ru-RU" sz="16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463px-Emblem_of_the_United_Nations.svg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071538" y="714356"/>
            <a:ext cx="6929486" cy="5986597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38" y="548680"/>
            <a:ext cx="4378086" cy="5472608"/>
          </a:xfrm>
        </p:spPr>
      </p:pic>
      <p:sp>
        <p:nvSpPr>
          <p:cNvPr id="6" name="TextBox 5"/>
          <p:cNvSpPr txBox="1"/>
          <p:nvPr/>
        </p:nvSpPr>
        <p:spPr>
          <a:xfrm>
            <a:off x="1907704" y="616530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/>
              <a:t>Діючий Генеральний секретар ООН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/>
              <a:t>Генеральна асамблея ООН</a:t>
            </a:r>
            <a:endParaRPr lang="ru-RU" sz="2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16824" cy="4598431"/>
          </a:xfrm>
        </p:spPr>
      </p:pic>
    </p:spTree>
    <p:extLst>
      <p:ext uri="{BB962C8B-B14F-4D97-AF65-F5344CB8AC3E}">
        <p14:creationId xmlns:p14="http://schemas.microsoft.com/office/powerpoint/2010/main" val="2391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</TotalTime>
  <Words>116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Створення  Організації Об’єднаних Націй</vt:lpstr>
      <vt:lpstr>Презентация PowerPoint</vt:lpstr>
      <vt:lpstr>Презентация PowerPoint</vt:lpstr>
      <vt:lpstr>Цілі та принципи діяльності ООН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Генеральна асамблея ООН</vt:lpstr>
      <vt:lpstr>Рада безпеки ООН</vt:lpstr>
      <vt:lpstr>Міжнародний суд ООН</vt:lpstr>
      <vt:lpstr>Рада з опіки ООН</vt:lpstr>
      <vt:lpstr>Економічна і соціальна рада ООН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 Організації Об’єднаних Націй</dc:title>
  <dc:creator>коля</dc:creator>
  <cp:lastModifiedBy>Vova</cp:lastModifiedBy>
  <cp:revision>17</cp:revision>
  <dcterms:created xsi:type="dcterms:W3CDTF">2012-10-09T18:50:41Z</dcterms:created>
  <dcterms:modified xsi:type="dcterms:W3CDTF">2013-10-13T17:42:31Z</dcterms:modified>
</cp:coreProperties>
</file>