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63" r:id="rId4"/>
    <p:sldId id="269" r:id="rId5"/>
    <p:sldId id="257" r:id="rId6"/>
    <p:sldId id="258" r:id="rId7"/>
    <p:sldId id="259" r:id="rId8"/>
    <p:sldId id="265" r:id="rId9"/>
    <p:sldId id="266" r:id="rId10"/>
    <p:sldId id="268" r:id="rId11"/>
    <p:sldId id="270" r:id="rId12"/>
    <p:sldId id="271" r:id="rId13"/>
    <p:sldId id="272" r:id="rId14"/>
    <p:sldId id="274" r:id="rId15"/>
    <p:sldId id="276" r:id="rId16"/>
    <p:sldId id="288" r:id="rId17"/>
    <p:sldId id="286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81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C4C59-CE14-4CF5-A5EE-67C5D3B3AA7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73BE0-55B0-449D-BEEF-4B38C6663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3BE0-55B0-449D-BEEF-4B38C6663D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E1F6F9-A61C-4267-81FA-45DF7FF884F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0B3BA6-0D6E-4F95-A846-380EF4BB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0"/>
            <a:ext cx="9858412" cy="250033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СТАЛІН ЙОСИП ВІССАРІОНОВИЧ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ru-RU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500306"/>
            <a:ext cx="2667000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429124" cy="29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28"/>
            <a:ext cx="9144000" cy="683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6286520"/>
            <a:ext cx="4929222" cy="571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6211669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Информационная карта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на Иосифа Сталина из архива тайной полиции Санкт-Петербурга. 1912 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5922955" cy="420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50070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bg2">
                    <a:lumMod val="50000"/>
                  </a:schemeClr>
                </a:solidFill>
              </a:rPr>
              <a:t>Сталин, Ленин и Калинин. 1919 год</a:t>
            </a:r>
            <a:endParaRPr lang="ru-RU" sz="36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7000924" cy="630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24266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492919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Молотов и Сталин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7242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624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Личная резолюция И. В. Сталина на «расстрельном» списке: </a:t>
            </a:r>
            <a:r>
              <a:rPr lang="ru-RU" b="1" i="1" dirty="0" smtClean="0">
                <a:solidFill>
                  <a:schemeClr val="tx2"/>
                </a:solidFill>
              </a:rPr>
              <a:t>«Расстрелять всех поименованных в записке. И. Ст.»</a:t>
            </a:r>
            <a:r>
              <a:rPr lang="ru-RU" b="1" dirty="0" smtClean="0">
                <a:solidFill>
                  <a:schemeClr val="tx2"/>
                </a:solidFill>
              </a:rPr>
              <a:t> (29 января 1942)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858180" cy="510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57214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Черчилль, Рузвельт и Сталин на Ялтинской конференции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429024" cy="35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3929066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Екатерина Сванидзе - первая жена Сталина.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572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Их единственный сын Яков погиб во время Великой Отечественной войны.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6434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Спустя три года  после брака жена умерла от туберкулёза.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2428892" cy="3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3536149" y="5107793"/>
            <a:ext cx="2500330" cy="0"/>
          </a:xfrm>
          <a:prstGeom prst="line">
            <a:avLst/>
          </a:prstGeom>
          <a:ln w="190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57752" y="3929066"/>
            <a:ext cx="41085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Надежда Аллилуева-вторая жена.</a:t>
            </a:r>
          </a:p>
          <a:p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4786322"/>
            <a:ext cx="40719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От второго брака у Сталина было двое детей: Светлана и Василий.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Вскоре сын умер (после смерти отца), дочь переехала в США.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286256"/>
            <a:ext cx="3759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 1932 году покончила с собой.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41380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25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Билет члена ЦК КПСС № 103 И. В. Сталина. 1952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143536" cy="64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429256" y="3000372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Иосиф Сталин и Максим Горький в скверике на Красной площади, 1931 год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0" y="4000504"/>
            <a:ext cx="5357850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0" y="2000240"/>
            <a:ext cx="5357850" cy="207170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14678" y="4572008"/>
            <a:ext cx="5357850" cy="207170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86150" y="2786058"/>
            <a:ext cx="5357850" cy="20717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0"/>
            <a:ext cx="535785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42"/>
            <a:ext cx="4799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1-й  Председатель Совета Министров СССР</a:t>
            </a:r>
          </a:p>
          <a:p>
            <a:pPr algn="ctr" font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19 марта 1946 — 5 марта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1953</a:t>
            </a:r>
          </a:p>
          <a:p>
            <a:pPr algn="ctr" font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786150" y="1000108"/>
            <a:ext cx="5357850" cy="20717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1-й  Народный комиссар Вооружённых Сил СССР</a:t>
            </a:r>
          </a:p>
          <a:p>
            <a:pPr algn="ctr" font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25 февраля 1946 — 3 марта 1947</a:t>
            </a:r>
          </a:p>
          <a:p>
            <a:pPr algn="ctr" font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3357562"/>
            <a:ext cx="435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3-й Народный комиссар обороны СССР</a:t>
            </a:r>
          </a:p>
          <a:p>
            <a:pPr algn="ctr" font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19 июля 1941 — 25 февраля 1946</a:t>
            </a:r>
          </a:p>
          <a:p>
            <a:pPr algn="ctr" font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5000636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4-й Председатель Совета Народных Комиссаров СССР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6 мая 1941 — 15 марта 1946</a:t>
            </a:r>
          </a:p>
          <a:p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285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1-й Народный комиссар рабоче-крестьянской инспекции РСФСР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34" y="2928934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24 февраля 1920 — 25 апреля 1922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20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2-й Народный комиссар государственного контроля РСФСР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5072074"/>
            <a:ext cx="3548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30 марта 1919 — 7 февраля 1920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14348" y="785794"/>
            <a:ext cx="5643602" cy="25003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428860" y="3143248"/>
            <a:ext cx="5643602" cy="25003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1285860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1-й Народный комиссар по делам национальностей РСФСР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28728" y="2000240"/>
            <a:ext cx="456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26 октября (8 ноября) 1917 — 7 июля 1923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14678" y="3786190"/>
            <a:ext cx="4321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1-й Генеральный секретарь ЦК ВКП(б)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28992" y="4214818"/>
            <a:ext cx="365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 апреля 1922— 10 февраля 1934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22" grpId="0" animBg="1"/>
      <p:bldP spid="16" grpId="0" animBg="1"/>
      <p:bldP spid="8" grpId="0" animBg="1"/>
      <p:bldP spid="6" grpId="0"/>
      <p:bldP spid="15" grpId="0" animBg="1"/>
      <p:bldP spid="13" grpId="0"/>
      <p:bldP spid="20" grpId="0"/>
      <p:bldP spid="23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85720" y="214290"/>
            <a:ext cx="1000132" cy="152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290"/>
            <a:ext cx="857256" cy="153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285720" y="2000240"/>
            <a:ext cx="150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Герой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Радянського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Союзу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57422" y="2000240"/>
            <a:ext cx="2508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Герой </a:t>
            </a:r>
          </a:p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Соціалістичної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Праці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35716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Награды: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290"/>
            <a:ext cx="1428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5143504" y="2000240"/>
            <a:ext cx="2054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Орден «Победа»</a:t>
            </a:r>
          </a:p>
          <a:p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</a:rPr>
              <a:t>(2 шт.)</a:t>
            </a:r>
            <a:endParaRPr lang="ru-RU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00372"/>
            <a:ext cx="11009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214282" y="5286388"/>
            <a:ext cx="161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Орден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Леніна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(3 шт.)</a:t>
            </a:r>
            <a:endParaRPr lang="ru-RU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81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000372"/>
            <a:ext cx="1548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2428860" y="5214950"/>
            <a:ext cx="1857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Орден Красного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Знамені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(3 шт.)</a:t>
            </a:r>
            <a:endParaRPr lang="ru-RU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000372"/>
            <a:ext cx="1785950" cy="17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4643438" y="5143512"/>
            <a:ext cx="189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Орден Суворова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74178" y="5572140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степени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428868"/>
            <a:ext cx="1428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Прямоугольник 49"/>
          <p:cNvSpPr/>
          <p:nvPr/>
        </p:nvSpPr>
        <p:spPr>
          <a:xfrm>
            <a:off x="6929454" y="5286388"/>
            <a:ext cx="2214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Юбилейная медаль «XX лет Рабоче-Крестьянской Красной Армии»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41" grpId="0"/>
      <p:bldP spid="43" grpId="0"/>
      <p:bldP spid="47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1428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3071810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Медаль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«За оборону Москвы»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1500198" cy="27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2928934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Медаль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«За Победу над Германией в Великой Отечественной войне 1941—1945 гг.»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290"/>
            <a:ext cx="146635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43438" y="3071810"/>
            <a:ext cx="247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Медаль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«За победу над Японией»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14290"/>
            <a:ext cx="13792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858016" y="3071810"/>
            <a:ext cx="2061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Медаль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«В память 800-летия Москвы»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071942"/>
            <a:ext cx="10836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5657671"/>
            <a:ext cx="171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Герой Монгольской Народной Республики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357694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357422" y="5786454"/>
            <a:ext cx="219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Орден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Сухэ-Батора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(2 шт.)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071942"/>
            <a:ext cx="1487616" cy="19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500562" y="6211669"/>
            <a:ext cx="2163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Орден Белого льва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(2 шт.)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 cstate="print"/>
          <a:srcRect l="49001"/>
          <a:stretch>
            <a:fillRect/>
          </a:stretch>
        </p:blipFill>
        <p:spPr bwMode="auto">
          <a:xfrm>
            <a:off x="7286644" y="3929066"/>
            <a:ext cx="121441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429356" y="6211669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Военный крест (Чехословакия, 1939)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7012" y="4510094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Иосиф Виссарионович Сталин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 (Джугашвили) родился 9 (21) декабря 1879 года в городе Гори Тифлисской губернии в семье сапожника и дочери крепостного крестьянина.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2771781" cy="364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6211669"/>
            <a:ext cx="2739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Отец-</a:t>
            </a: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Виссарион Джугашвили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3500462" cy="36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76" y="6211669"/>
            <a:ext cx="340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Мать-</a:t>
            </a:r>
          </a:p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Геладзе Екатерина Георгиевна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В родном городе обучался в духовном училище, затем в православной семинарии Тбилиси. Дореволюционные годы в биографии Сталина проходили в активной борьбе. Большевик (после второго съезда РСДРП) множество раз находился под арестом, в ссылках, служил во многих комитетах РСДРП. Как и Ленин, Сталин был одним из главных работников газеты «Правда». После работы «Марксизм и национальный вопрос» Ленин увидел в Сталине помощника в решении национальных, большевистских вопросов.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1000108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С 1908 по 1910 год в своей биографии Иосиф Сталин находился в ссылке в городке Сольвычегодск, а с 1913 по 1917 – в селе Курейка. В результате февральской революции некоторое время до прибытия Ленина являлся одним из руководителей ЦК, а после октябрьской – занял должность наркома по делам национальности в СНК.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804" y="1008687"/>
            <a:ext cx="4642888" cy="464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6072206"/>
            <a:ext cx="304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(Сталин в 1912 году)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500042"/>
            <a:ext cx="628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На XIII съезде РКП Сталин заявил об отставке, но решением большинства был оставлен на посту. После укрепления власти в биографии Сталина стала проводиться политика коллективизации, индустриализации. Тогда же начался культ Сталина. Развитие экономики шло согласно плану Сталина с поднятия тяжелой промышленности. При этом образовывались коллективные хозяйства, происходило раскулачивание. В результате этой политики, массового террора, в стране умерло до 20 миллионов человек.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59989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3786214" cy="57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4000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Во время Великой Отечественной войны в биографии Сталина были совмещены должности Председателя Комитета обороны, Верховного Главнокомандующего, наркома обороны. В послевоенные годы он жестоко подавлял националистическое движение, советская идеология набирала позиции.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le_20101214210205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file_20101214210205</Template>
  <TotalTime>77</TotalTime>
  <Words>577</Words>
  <Application>Microsoft Office PowerPoint</Application>
  <PresentationFormat>Экран (4:3)</PresentationFormat>
  <Paragraphs>70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file_20101214210205</vt:lpstr>
      <vt:lpstr>СТАЛІН ЙОСИП ВІССАРІОНОВИЧ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Иосиф Виссарионович                   Сталин</dc:title>
  <dc:creator>Admin</dc:creator>
  <cp:lastModifiedBy>Hakker</cp:lastModifiedBy>
  <cp:revision>10</cp:revision>
  <dcterms:created xsi:type="dcterms:W3CDTF">2012-01-06T15:29:21Z</dcterms:created>
  <dcterms:modified xsi:type="dcterms:W3CDTF">2013-11-17T14:53:01Z</dcterms:modified>
</cp:coreProperties>
</file>