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44624" y="2420888"/>
            <a:ext cx="113772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Виктория</a:t>
            </a:r>
            <a:r>
              <a:rPr lang="ru-RU" sz="5400" dirty="0" smtClean="0"/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  <a:r>
              <a:rPr lang="ru-RU" sz="5400" dirty="0" smtClean="0"/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королева</a:t>
            </a:r>
            <a:r>
              <a:rPr lang="ru-RU" sz="5400" dirty="0" smtClean="0"/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Великобритании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0"/>
            <a:ext cx="9721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Оценка роли виктории в истории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77281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 годы правления Виктории, Британия добилась огромных успехов в индустриальном развитии, торговле, финансах, морском транспорте и расширении империи, сделалась символом устойчивости, порядочности и процветания.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Виктория стала первым британским монархом современного типа. В отличие от предшественников ее роль в управлении государством была по большей части символической. В Викторианскую эру  был сделан акцент на соблюдение этики и сохранение семейных ценностей.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Благодаря обширным </a:t>
            </a:r>
            <a:r>
              <a:rPr lang="ru-RU" dirty="0" err="1" smtClean="0"/>
              <a:t>родственым</a:t>
            </a:r>
            <a:r>
              <a:rPr lang="ru-RU" dirty="0" smtClean="0"/>
              <a:t> связям Виктория оказывала влияние на всю европейскую политику, за что получила ласковое прозвище "бабушка Европы".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504px-Viktoriya (1).jpg"/>
          <p:cNvPicPr>
            <a:picLocks noChangeAspect="1"/>
          </p:cNvPicPr>
          <p:nvPr/>
        </p:nvPicPr>
        <p:blipFill>
          <a:blip r:embed="rId2" cstate="print"/>
          <a:srcRect t="8016" b="8016"/>
          <a:stretch>
            <a:fillRect/>
          </a:stretch>
        </p:blipFill>
        <p:spPr>
          <a:xfrm>
            <a:off x="4932040" y="1340768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11760" y="0"/>
            <a:ext cx="4011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Введение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661248"/>
            <a:ext cx="91450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/>
              <a:t>24 мая</a:t>
            </a:r>
            <a:r>
              <a:rPr lang="en-US" sz="2000" dirty="0" smtClean="0"/>
              <a:t>1819</a:t>
            </a:r>
            <a:r>
              <a:rPr lang="ru-RU" sz="2000" dirty="0" smtClean="0"/>
              <a:t> - 22 января 1901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340768"/>
            <a:ext cx="3888432" cy="5178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Виктория</a:t>
            </a:r>
            <a:r>
              <a:rPr lang="ru-RU" sz="2000" dirty="0" smtClean="0"/>
              <a:t> (англ. </a:t>
            </a:r>
            <a:r>
              <a:rPr lang="ru-RU" sz="2000" dirty="0" err="1" smtClean="0"/>
              <a:t>Victoria</a:t>
            </a:r>
            <a:r>
              <a:rPr lang="ru-RU" sz="2000" dirty="0" smtClean="0"/>
              <a:t>, имя при крещении </a:t>
            </a:r>
            <a:r>
              <a:rPr lang="ru-RU" sz="2000" dirty="0" err="1" smtClean="0"/>
              <a:t>Alexandrina</a:t>
            </a:r>
            <a:r>
              <a:rPr lang="ru-RU" sz="2000" dirty="0" smtClean="0"/>
              <a:t> </a:t>
            </a:r>
            <a:r>
              <a:rPr lang="ru-RU" sz="2000" dirty="0" err="1" smtClean="0"/>
              <a:t>Victoria</a:t>
            </a:r>
            <a:r>
              <a:rPr lang="ru-RU" sz="2000" dirty="0" smtClean="0"/>
              <a:t>; 24 мая1819 - 22 января 1901) - королева Соединённого Королевства Великобритании и Ирландии с 20 июня1837 г., императрица Индии с 1 мая 1876 г. (провозглашение в Индии - 1 января 1877 г.), последний представитель Ганноверской династии на троне Великобритании. Виктория пробыла на троне более 62 лет - больше, чем любой другой британский монарх</a:t>
            </a:r>
            <a:r>
              <a:rPr lang="ru-RU" sz="1050" dirty="0" smtClean="0"/>
              <a:t>.</a:t>
            </a:r>
          </a:p>
          <a:p>
            <a:pPr algn="ctr"/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0"/>
            <a:ext cx="3432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Родители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Содержимое 9" descr="Victoria_Duchess_of_Kent_186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293370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5877272"/>
            <a:ext cx="46085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Виктория </a:t>
            </a:r>
            <a:r>
              <a:rPr lang="ru-RU" sz="1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Саксен-Кобург-Заальфельдская</a:t>
            </a:r>
            <a:endParaRPr lang="ru-RU" sz="1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10" descr="493px-Edward,_Duke_of_Kent_and_Strathearn_by_Sir_William_Beechey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08568" y="1772817"/>
            <a:ext cx="3146297" cy="3744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8064" y="5877272"/>
            <a:ext cx="3180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Эдуард Август, герцог Кентский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0"/>
            <a:ext cx="2892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Детство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Содержимое 8" descr="Princess_Victoria_aged_Four.jpeg"/>
          <p:cNvPicPr>
            <a:picLocks noChangeAspect="1"/>
          </p:cNvPicPr>
          <p:nvPr/>
        </p:nvPicPr>
        <p:blipFill>
          <a:blip r:embed="rId2" cstate="print"/>
          <a:srcRect t="9815" b="9815"/>
          <a:stretch>
            <a:fillRect/>
          </a:stretch>
        </p:blipFill>
        <p:spPr>
          <a:xfrm>
            <a:off x="323528" y="908720"/>
            <a:ext cx="331236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766ba314457t.jpg"/>
          <p:cNvPicPr>
            <a:picLocks noChangeAspect="1"/>
          </p:cNvPicPr>
          <p:nvPr/>
        </p:nvPicPr>
        <p:blipFill>
          <a:blip r:embed="rId3" cstate="print"/>
          <a:srcRect t="10716" b="10716"/>
          <a:stretch>
            <a:fillRect/>
          </a:stretch>
        </p:blipFill>
        <p:spPr>
          <a:xfrm>
            <a:off x="5652120" y="3833664"/>
            <a:ext cx="3024336" cy="3024336"/>
          </a:xfrm>
          <a:prstGeom prst="roundRect">
            <a:avLst>
              <a:gd name="adj" fmla="val 128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67944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Виктория была выращена в изоляции от других детей по так называемой «Кенсингтонской системе» 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Система  предотвращала  встречи принцессы с людьми, которых её мать считала  нежелательными (включая многих из семьи её отца), и должна была сделать её слабой и зависящей от них.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995678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Спала Виктория в одной спальне с матерью, занималась  с  частными учителями по установленному  расписанию, и проводила игровые часы с куклами и её спаниелем </a:t>
            </a:r>
            <a:r>
              <a:rPr lang="ru-RU" dirty="0" err="1" smtClean="0"/>
              <a:t>Дэшем</a:t>
            </a:r>
            <a:r>
              <a:rPr lang="ru-RU" dirty="0" smtClean="0"/>
              <a:t>. Она изучала французский, немецкий, итальянский и латынь, но дома говорила только на английском. В 1830 году герцогиня Кентская и </a:t>
            </a:r>
            <a:r>
              <a:rPr lang="ru-RU" dirty="0" err="1" smtClean="0"/>
              <a:t>Конрой</a:t>
            </a:r>
            <a:r>
              <a:rPr lang="ru-RU" dirty="0" smtClean="0"/>
              <a:t> взяли Викторию в путешествие через центр Англии в </a:t>
            </a:r>
            <a:r>
              <a:rPr lang="ru-RU" dirty="0" err="1" smtClean="0"/>
              <a:t>Малверн-Хиллс</a:t>
            </a:r>
            <a:r>
              <a:rPr lang="ru-RU" dirty="0" smtClean="0"/>
              <a:t>, по пути останавливаясь в городах и великих особняках.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655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Начало правления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Dronning_victoria.jpg"/>
          <p:cNvPicPr>
            <a:picLocks noChangeAspect="1"/>
          </p:cNvPicPr>
          <p:nvPr/>
        </p:nvPicPr>
        <p:blipFill>
          <a:blip r:embed="rId2" cstate="print"/>
          <a:srcRect t="8099" b="8099"/>
          <a:stretch>
            <a:fillRect/>
          </a:stretch>
        </p:blipFill>
        <p:spPr>
          <a:xfrm>
            <a:off x="4716016" y="1556792"/>
            <a:ext cx="4206240" cy="420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628800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 июня 1837 году умер Вильгельм IV, и Виктория стала королевой Великобритании. Она записала в дневнике: «В 6 часов меня разбудила Мама, которая сказала мне, что архиепископ Кентерберийский и лорд </a:t>
            </a:r>
            <a:r>
              <a:rPr lang="ru-RU" dirty="0" err="1" smtClean="0"/>
              <a:t>Конингем</a:t>
            </a:r>
            <a:r>
              <a:rPr lang="ru-RU" dirty="0" smtClean="0"/>
              <a:t> здесь и хотят видеть меня. Я встала из кровати и пошла в мою гостиную и увиделась с ними. Лорд </a:t>
            </a:r>
            <a:r>
              <a:rPr lang="ru-RU" dirty="0" err="1" smtClean="0"/>
              <a:t>Конингем</a:t>
            </a:r>
            <a:r>
              <a:rPr lang="ru-RU" dirty="0" smtClean="0"/>
              <a:t> затем рассказал мне, что мой бедный дядя, король, больше не с нами, и ушёл в 12 минут 3-го этим утром, и следовательно  </a:t>
            </a:r>
            <a:r>
              <a:rPr lang="ru-RU" i="1" dirty="0" smtClean="0"/>
              <a:t>я</a:t>
            </a:r>
            <a:r>
              <a:rPr lang="ru-RU" dirty="0" smtClean="0"/>
              <a:t> — </a:t>
            </a:r>
            <a:r>
              <a:rPr lang="ru-RU" i="1" dirty="0" smtClean="0"/>
              <a:t>королева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0"/>
            <a:ext cx="425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Замужество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октябре 1839 года </a:t>
            </a:r>
            <a:r>
              <a:rPr lang="ru-RU" dirty="0" err="1" smtClean="0"/>
              <a:t>Альберт,сын</a:t>
            </a:r>
            <a:r>
              <a:rPr lang="ru-RU" dirty="0" smtClean="0"/>
              <a:t> Эрнста </a:t>
            </a:r>
            <a:r>
              <a:rPr lang="en-US" dirty="0" smtClean="0"/>
              <a:t>I, </a:t>
            </a:r>
            <a:r>
              <a:rPr lang="ru-RU" dirty="0" smtClean="0"/>
              <a:t>герцога </a:t>
            </a:r>
            <a:r>
              <a:rPr lang="ru-RU" dirty="0" err="1" smtClean="0"/>
              <a:t>Саксен-Кобург-Готский</a:t>
            </a:r>
            <a:r>
              <a:rPr lang="ru-RU" dirty="0" smtClean="0"/>
              <a:t> и племянник матери Виктории, приехал к королеве в гости. Альберт и Виктория почувствовали взаимную привязанность, и 15 октября, всего через пять дней после его приезда королева предложила ему пожениться</a:t>
            </a:r>
            <a:r>
              <a:rPr lang="ru-RU" baseline="30000" dirty="0" smtClean="0"/>
              <a:t>.</a:t>
            </a:r>
            <a:r>
              <a:rPr lang="ru-RU" dirty="0" smtClean="0"/>
              <a:t> Обряд прошёл 10 февраля 1840 года в капелле </a:t>
            </a:r>
            <a:r>
              <a:rPr lang="ru-RU" dirty="0" err="1" smtClean="0"/>
              <a:t>Сент-Джеймсского</a:t>
            </a:r>
            <a:r>
              <a:rPr lang="ru-RU" dirty="0" smtClean="0"/>
              <a:t> дворца в Лондоне. Альберт стал важным политическим советчиком и спутником королевы, которому она дала в 1857 г. титул </a:t>
            </a:r>
            <a:r>
              <a:rPr lang="ru-RU" dirty="0" err="1" smtClean="0"/>
              <a:t>принца-консорта</a:t>
            </a:r>
            <a:r>
              <a:rPr lang="ru-RU" dirty="0" smtClean="0"/>
              <a:t>.</a:t>
            </a:r>
          </a:p>
        </p:txBody>
      </p:sp>
      <p:pic>
        <p:nvPicPr>
          <p:cNvPr id="6" name="Рисунок 5" descr="Королева-Виктория-и-Принц-Альберт.jpg"/>
          <p:cNvPicPr>
            <a:picLocks noChangeAspect="1"/>
          </p:cNvPicPr>
          <p:nvPr/>
        </p:nvPicPr>
        <p:blipFill>
          <a:blip r:embed="rId2" cstate="print"/>
          <a:srcRect t="12689" b="12689"/>
          <a:stretch>
            <a:fillRect/>
          </a:stretch>
        </p:blipFill>
        <p:spPr>
          <a:xfrm>
            <a:off x="4644008" y="1700808"/>
            <a:ext cx="4206240" cy="420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8569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Деятельность Виктории: Британия – мастерская мира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промышленный переворот.JPG"/>
          <p:cNvPicPr>
            <a:picLocks noChangeAspect="1"/>
          </p:cNvPicPr>
          <p:nvPr/>
        </p:nvPicPr>
        <p:blipFill>
          <a:blip r:embed="rId2" cstate="print"/>
          <a:srcRect l="18238" r="18238"/>
          <a:stretch>
            <a:fillRect/>
          </a:stretch>
        </p:blipFill>
        <p:spPr>
          <a:xfrm>
            <a:off x="4716016" y="1628800"/>
            <a:ext cx="4206240" cy="420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628800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Промышленная революция превратила Британию в страну дымящих заводов, огромных складов и магазинов. Население быстро увеличивалось, разрастались города, а в 1850-х страна покрылась сетью железных дорог. Высокопроизводительная и оставившая далеко позади другие страны, Британия становилась «мастерской мира».На фоне стремительных преобразований становились все более заметными негативные стороны: антисанитария в жилищах рабочих, детский труд, низкие зарплаты, плохие условия труда и </a:t>
            </a:r>
            <a:r>
              <a:rPr lang="ru-RU" dirty="0" err="1" smtClean="0"/>
              <a:t>изнуряюще</a:t>
            </a:r>
            <a:r>
              <a:rPr lang="ru-RU" dirty="0" smtClean="0"/>
              <a:t> долгий рабочий день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9634" y="2967335"/>
            <a:ext cx="30446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2034" y="31197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4434" y="32721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77530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Деятельность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Виктории:викторианские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ценности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100627673_2.jpg"/>
          <p:cNvPicPr>
            <a:picLocks noChangeAspect="1"/>
          </p:cNvPicPr>
          <p:nvPr/>
        </p:nvPicPr>
        <p:blipFill>
          <a:blip r:embed="rId2" cstate="print"/>
          <a:srcRect t="11300" b="11300"/>
          <a:stretch>
            <a:fillRect/>
          </a:stretch>
        </p:blipFill>
        <p:spPr>
          <a:xfrm>
            <a:off x="5004048" y="1844824"/>
            <a:ext cx="3918208" cy="420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552" y="1772817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обществе стали преобладать ценности, исповедуемые средним классом. Трезвость, пунктуальность, трудолюбие, экономность и хозяйственность ценились и до правления Виктории, но именно в ее эпоху эти качества стали нормой. Большая часть аристократии последовала ее примеру, отказавшись от броского, зачастую скандального образа жизни предыдущего поколения. Так же поступила и высококвалифицированная часть рабочего класса. Важную роль играла религия, но на удивление значительная часть огромного населения городов едва ли соприкасалась с ней.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0"/>
            <a:ext cx="186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Содержимое 12" descr="799px-Queen_Victoria_Prince_Albert_and_their_nine_children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644151" cy="3714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5696" y="5373216"/>
            <a:ext cx="532859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/>
              <a:t>Альберт, Виктория и их девять детей(1857 год.)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4928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Алиса, Артур, Эдуард, Леопольд, Луиза, </a:t>
            </a:r>
            <a:r>
              <a:rPr lang="ru-RU" dirty="0" err="1" smtClean="0"/>
              <a:t>Беатрис</a:t>
            </a:r>
            <a:r>
              <a:rPr lang="ru-RU" dirty="0" smtClean="0"/>
              <a:t>, Виктория, Альфред и Елена.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486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вест</dc:creator>
  <cp:lastModifiedBy>вест</cp:lastModifiedBy>
  <cp:revision>10</cp:revision>
  <dcterms:created xsi:type="dcterms:W3CDTF">2015-02-09T12:46:57Z</dcterms:created>
  <dcterms:modified xsi:type="dcterms:W3CDTF">2015-02-09T14:17:50Z</dcterms:modified>
</cp:coreProperties>
</file>