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Овал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7" name="Нижний колонтитул 19"/>
          <p:cNvSpPr>
            <a:spLocks noGrp="1"/>
          </p:cNvSpPr>
          <p:nvPr>
            <p:ph type="ftr" sz="quarter" idx="11"/>
          </p:nvPr>
        </p:nvSpPr>
        <p:spPr/>
        <p:txBody>
          <a:bodyPr/>
          <a:lstStyle>
            <a:lvl1pPr>
              <a:defRPr/>
            </a:lvl1pPr>
            <a:extLst/>
          </a:lstStyle>
          <a:p>
            <a:endParaRPr lang="ru-RU"/>
          </a:p>
        </p:txBody>
      </p:sp>
      <p:sp>
        <p:nvSpPr>
          <p:cNvPr id="8" name="Номер слайда 9"/>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fld id="{9F39FACC-55A7-4C79-ACAC-B9246BD20C7A}" type="datetimeFigureOut">
              <a:rPr lang="ru-RU" smtClean="0"/>
              <a:pPr/>
              <a:t>10.11.2014</a:t>
            </a:fld>
            <a:endParaRPr lang="ru-RU"/>
          </a:p>
        </p:txBody>
      </p:sp>
      <p:sp>
        <p:nvSpPr>
          <p:cNvPr id="5" name="Нижний колонтитул 9"/>
          <p:cNvSpPr>
            <a:spLocks noGrp="1"/>
          </p:cNvSpPr>
          <p:nvPr>
            <p:ph type="ftr" sz="quarter" idx="11"/>
          </p:nvPr>
        </p:nvSpPr>
        <p:spPr/>
        <p:txBody>
          <a:bodyPr/>
          <a:lstStyle>
            <a:lvl1pPr>
              <a:defRPr/>
            </a:lvl1pPr>
          </a:lstStyle>
          <a:p>
            <a:endParaRPr lang="ru-RU"/>
          </a:p>
        </p:txBody>
      </p:sp>
      <p:sp>
        <p:nvSpPr>
          <p:cNvPr id="6" name="Номер слайда 21"/>
          <p:cNvSpPr>
            <a:spLocks noGrp="1"/>
          </p:cNvSpPr>
          <p:nvPr>
            <p:ph type="sldNum" sz="quarter" idx="12"/>
          </p:nvPr>
        </p:nvSpPr>
        <p:spPr/>
        <p:txBody>
          <a:bodyPr/>
          <a:lstStyle>
            <a:lvl1pPr>
              <a:defRPr/>
            </a:lvl1pPr>
          </a:lstStyle>
          <a:p>
            <a:fld id="{2C93AD7C-2FFE-4DCB-B92F-33BB0BF5E04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fld id="{9F39FACC-55A7-4C79-ACAC-B9246BD20C7A}" type="datetimeFigureOut">
              <a:rPr lang="ru-RU" smtClean="0"/>
              <a:pPr/>
              <a:t>10.11.2014</a:t>
            </a:fld>
            <a:endParaRPr lang="ru-RU"/>
          </a:p>
        </p:txBody>
      </p:sp>
      <p:sp>
        <p:nvSpPr>
          <p:cNvPr id="5" name="Нижний колонтитул 9"/>
          <p:cNvSpPr>
            <a:spLocks noGrp="1"/>
          </p:cNvSpPr>
          <p:nvPr>
            <p:ph type="ftr" sz="quarter" idx="11"/>
          </p:nvPr>
        </p:nvSpPr>
        <p:spPr/>
        <p:txBody>
          <a:bodyPr/>
          <a:lstStyle>
            <a:lvl1pPr>
              <a:defRPr/>
            </a:lvl1pPr>
          </a:lstStyle>
          <a:p>
            <a:endParaRPr lang="ru-RU"/>
          </a:p>
        </p:txBody>
      </p:sp>
      <p:sp>
        <p:nvSpPr>
          <p:cNvPr id="6" name="Номер слайда 21"/>
          <p:cNvSpPr>
            <a:spLocks noGrp="1"/>
          </p:cNvSpPr>
          <p:nvPr>
            <p:ph type="sldNum" sz="quarter" idx="12"/>
          </p:nvPr>
        </p:nvSpPr>
        <p:spPr/>
        <p:txBody>
          <a:bodyPr/>
          <a:lstStyle>
            <a:lvl1pPr>
              <a:defRPr/>
            </a:lvl1pPr>
          </a:lstStyle>
          <a:p>
            <a:fld id="{2C93AD7C-2FFE-4DCB-B92F-33BB0BF5E04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fld id="{9F39FACC-55A7-4C79-ACAC-B9246BD20C7A}" type="datetimeFigureOut">
              <a:rPr lang="ru-RU" smtClean="0"/>
              <a:pPr/>
              <a:t>10.11.2014</a:t>
            </a:fld>
            <a:endParaRPr lang="ru-RU"/>
          </a:p>
        </p:txBody>
      </p:sp>
      <p:sp>
        <p:nvSpPr>
          <p:cNvPr id="5" name="Нижний колонтитул 9"/>
          <p:cNvSpPr>
            <a:spLocks noGrp="1"/>
          </p:cNvSpPr>
          <p:nvPr>
            <p:ph type="ftr" sz="quarter" idx="11"/>
          </p:nvPr>
        </p:nvSpPr>
        <p:spPr/>
        <p:txBody>
          <a:bodyPr/>
          <a:lstStyle>
            <a:lvl1pPr>
              <a:defRPr/>
            </a:lvl1pPr>
          </a:lstStyle>
          <a:p>
            <a:endParaRPr lang="ru-RU"/>
          </a:p>
        </p:txBody>
      </p:sp>
      <p:sp>
        <p:nvSpPr>
          <p:cNvPr id="6" name="Номер слайда 21"/>
          <p:cNvSpPr>
            <a:spLocks noGrp="1"/>
          </p:cNvSpPr>
          <p:nvPr>
            <p:ph type="sldNum" sz="quarter" idx="12"/>
          </p:nvPr>
        </p:nvSpPr>
        <p:spPr/>
        <p:txBody>
          <a:bodyPr/>
          <a:lstStyle>
            <a:lvl1pPr>
              <a:defRPr/>
            </a:lvl1pPr>
          </a:lstStyle>
          <a:p>
            <a:fld id="{2C93AD7C-2FFE-4DCB-B92F-33BB0BF5E04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Прямоугольник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Овал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Овал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9" name="Нижний колонтитул 4"/>
          <p:cNvSpPr>
            <a:spLocks noGrp="1"/>
          </p:cNvSpPr>
          <p:nvPr>
            <p:ph type="ftr" sz="quarter" idx="11"/>
          </p:nvPr>
        </p:nvSpPr>
        <p:spPr/>
        <p:txBody>
          <a:bodyPr/>
          <a:lstStyle>
            <a:lvl1pPr>
              <a:defRPr/>
            </a:lvl1pPr>
            <a:extLst/>
          </a:lstStyle>
          <a:p>
            <a:endParaRPr lang="ru-RU"/>
          </a:p>
        </p:txBody>
      </p:sp>
      <p:sp>
        <p:nvSpPr>
          <p:cNvPr id="10" name="Номер слайда 5"/>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fld id="{9F39FACC-55A7-4C79-ACAC-B9246BD20C7A}" type="datetimeFigureOut">
              <a:rPr lang="ru-RU" smtClean="0"/>
              <a:pPr/>
              <a:t>10.11.2014</a:t>
            </a:fld>
            <a:endParaRPr lang="ru-RU"/>
          </a:p>
        </p:txBody>
      </p:sp>
      <p:sp>
        <p:nvSpPr>
          <p:cNvPr id="6" name="Нижний колонтитул 9"/>
          <p:cNvSpPr>
            <a:spLocks noGrp="1"/>
          </p:cNvSpPr>
          <p:nvPr>
            <p:ph type="ftr" sz="quarter" idx="11"/>
          </p:nvPr>
        </p:nvSpPr>
        <p:spPr/>
        <p:txBody>
          <a:bodyPr/>
          <a:lstStyle>
            <a:lvl1pPr>
              <a:defRPr/>
            </a:lvl1pPr>
          </a:lstStyle>
          <a:p>
            <a:endParaRPr lang="ru-RU"/>
          </a:p>
        </p:txBody>
      </p:sp>
      <p:sp>
        <p:nvSpPr>
          <p:cNvPr id="7" name="Номер слайда 21"/>
          <p:cNvSpPr>
            <a:spLocks noGrp="1"/>
          </p:cNvSpPr>
          <p:nvPr>
            <p:ph type="sldNum" sz="quarter" idx="12"/>
          </p:nvPr>
        </p:nvSpPr>
        <p:spPr/>
        <p:txBody>
          <a:bodyPr/>
          <a:lstStyle>
            <a:lvl1pPr>
              <a:defRPr/>
            </a:lvl1pPr>
          </a:lstStyle>
          <a:p>
            <a:fld id="{2C93AD7C-2FFE-4DCB-B92F-33BB0BF5E04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8" name="Нижний колонтитул 7"/>
          <p:cNvSpPr>
            <a:spLocks noGrp="1"/>
          </p:cNvSpPr>
          <p:nvPr>
            <p:ph type="ftr" sz="quarter" idx="11"/>
          </p:nvPr>
        </p:nvSpPr>
        <p:spPr/>
        <p:txBody>
          <a:bodyPr/>
          <a:lstStyle>
            <a:lvl1pPr>
              <a:defRPr/>
            </a:lvl1pPr>
            <a:extLst/>
          </a:lstStyle>
          <a:p>
            <a:endParaRPr lang="ru-RU"/>
          </a:p>
        </p:txBody>
      </p:sp>
      <p:sp>
        <p:nvSpPr>
          <p:cNvPr id="9" name="Номер слайда 8"/>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fld id="{9F39FACC-55A7-4C79-ACAC-B9246BD20C7A}" type="datetimeFigureOut">
              <a:rPr lang="ru-RU" smtClean="0"/>
              <a:pPr/>
              <a:t>10.11.2014</a:t>
            </a:fld>
            <a:endParaRPr lang="ru-RU"/>
          </a:p>
        </p:txBody>
      </p:sp>
      <p:sp>
        <p:nvSpPr>
          <p:cNvPr id="4" name="Нижний колонтитул 9"/>
          <p:cNvSpPr>
            <a:spLocks noGrp="1"/>
          </p:cNvSpPr>
          <p:nvPr>
            <p:ph type="ftr" sz="quarter" idx="11"/>
          </p:nvPr>
        </p:nvSpPr>
        <p:spPr/>
        <p:txBody>
          <a:bodyPr/>
          <a:lstStyle>
            <a:lvl1pPr>
              <a:defRPr/>
            </a:lvl1pPr>
          </a:lstStyle>
          <a:p>
            <a:endParaRPr lang="ru-RU"/>
          </a:p>
        </p:txBody>
      </p:sp>
      <p:sp>
        <p:nvSpPr>
          <p:cNvPr id="5" name="Номер слайда 21"/>
          <p:cNvSpPr>
            <a:spLocks noGrp="1"/>
          </p:cNvSpPr>
          <p:nvPr>
            <p:ph type="sldNum" sz="quarter" idx="12"/>
          </p:nvPr>
        </p:nvSpPr>
        <p:spPr/>
        <p:txBody>
          <a:bodyPr/>
          <a:lstStyle>
            <a:lvl1pPr>
              <a:defRPr/>
            </a:lvl1pPr>
          </a:lstStyle>
          <a:p>
            <a:fld id="{2C93AD7C-2FFE-4DCB-B92F-33BB0BF5E04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Прямоугольник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Дата 1"/>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5" name="Нижний колонтитул 2"/>
          <p:cNvSpPr>
            <a:spLocks noGrp="1"/>
          </p:cNvSpPr>
          <p:nvPr>
            <p:ph type="ftr" sz="quarter" idx="11"/>
          </p:nvPr>
        </p:nvSpPr>
        <p:spPr/>
        <p:txBody>
          <a:bodyPr/>
          <a:lstStyle>
            <a:lvl1pPr>
              <a:defRPr/>
            </a:lvl1pPr>
            <a:extLst/>
          </a:lstStyle>
          <a:p>
            <a:endParaRPr lang="ru-RU"/>
          </a:p>
        </p:txBody>
      </p:sp>
      <p:sp>
        <p:nvSpPr>
          <p:cNvPr id="6" name="Номер слайда 3"/>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6" name="Нижний колонтитул 5"/>
          <p:cNvSpPr>
            <a:spLocks noGrp="1"/>
          </p:cNvSpPr>
          <p:nvPr>
            <p:ph type="ftr" sz="quarter" idx="11"/>
          </p:nvPr>
        </p:nvSpPr>
        <p:spPr/>
        <p:txBody>
          <a:bodyPr/>
          <a:lstStyle>
            <a:lvl1pPr>
              <a:defRPr/>
            </a:lvl1pPr>
            <a:extLst/>
          </a:lstStyle>
          <a:p>
            <a:endParaRPr lang="ru-RU"/>
          </a:p>
        </p:txBody>
      </p:sp>
      <p:sp>
        <p:nvSpPr>
          <p:cNvPr id="7" name="Номер слайда 6"/>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Блок-схема: процесс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Блок-схема: процесс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fld id="{9F39FACC-55A7-4C79-ACAC-B9246BD20C7A}" type="datetimeFigureOut">
              <a:rPr lang="ru-RU" smtClean="0"/>
              <a:pPr/>
              <a:t>10.11.2014</a:t>
            </a:fld>
            <a:endParaRPr lang="ru-RU"/>
          </a:p>
        </p:txBody>
      </p:sp>
      <p:sp>
        <p:nvSpPr>
          <p:cNvPr id="9" name="Нижний колонтитул 5"/>
          <p:cNvSpPr>
            <a:spLocks noGrp="1"/>
          </p:cNvSpPr>
          <p:nvPr>
            <p:ph type="ftr" sz="quarter" idx="11"/>
          </p:nvPr>
        </p:nvSpPr>
        <p:spPr/>
        <p:txBody>
          <a:bodyPr/>
          <a:lstStyle>
            <a:lvl1pPr>
              <a:defRPr/>
            </a:lvl1pPr>
            <a:extLst/>
          </a:lstStyle>
          <a:p>
            <a:endParaRPr lang="ru-RU"/>
          </a:p>
        </p:txBody>
      </p:sp>
      <p:sp>
        <p:nvSpPr>
          <p:cNvPr id="10" name="Номер слайда 6"/>
          <p:cNvSpPr>
            <a:spLocks noGrp="1"/>
          </p:cNvSpPr>
          <p:nvPr>
            <p:ph type="sldNum" sz="quarter" idx="12"/>
          </p:nvPr>
        </p:nvSpPr>
        <p:spPr/>
        <p:txBody>
          <a:bodyPr/>
          <a:lstStyle>
            <a:lvl1pPr>
              <a:defRPr/>
            </a:lvl1pPr>
            <a:extLst/>
          </a:lstStyle>
          <a:p>
            <a:fld id="{2C93AD7C-2FFE-4DCB-B92F-33BB0BF5E04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F39FACC-55A7-4C79-ACAC-B9246BD20C7A}" type="datetimeFigureOut">
              <a:rPr lang="ru-RU" smtClean="0"/>
              <a:pPr/>
              <a:t>10.11.2014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C93AD7C-2FFE-4DCB-B92F-33BB0BF5E04E}" type="slidenum">
              <a:rPr lang="ru-RU" smtClean="0"/>
              <a:pPr/>
              <a:t>‹#›</a:t>
            </a:fld>
            <a:endParaRPr 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572314"/>
          </a:solidFill>
          <a:latin typeface="Corbel" pitchFamily="34" charset="0"/>
        </a:defRPr>
      </a:lvl2pPr>
      <a:lvl3pPr algn="l" rtl="0" eaLnBrk="1" fontAlgn="base" hangingPunct="1">
        <a:spcBef>
          <a:spcPct val="0"/>
        </a:spcBef>
        <a:spcAft>
          <a:spcPct val="0"/>
        </a:spcAft>
        <a:defRPr sz="4300">
          <a:solidFill>
            <a:srgbClr val="572314"/>
          </a:solidFill>
          <a:latin typeface="Corbel" pitchFamily="34" charset="0"/>
        </a:defRPr>
      </a:lvl3pPr>
      <a:lvl4pPr algn="l" rtl="0" eaLnBrk="1" fontAlgn="base" hangingPunct="1">
        <a:spcBef>
          <a:spcPct val="0"/>
        </a:spcBef>
        <a:spcAft>
          <a:spcPct val="0"/>
        </a:spcAft>
        <a:defRPr sz="4300">
          <a:solidFill>
            <a:srgbClr val="572314"/>
          </a:solidFill>
          <a:latin typeface="Corbel" pitchFamily="34" charset="0"/>
        </a:defRPr>
      </a:lvl4pPr>
      <a:lvl5pPr algn="l" rtl="0" eaLnBrk="1" fontAlgn="base" hangingPunct="1">
        <a:spcBef>
          <a:spcPct val="0"/>
        </a:spcBef>
        <a:spcAft>
          <a:spcPct val="0"/>
        </a:spcAft>
        <a:defRPr sz="4300">
          <a:solidFill>
            <a:srgbClr val="572314"/>
          </a:solidFill>
          <a:latin typeface="Corbel" pitchFamily="34" charset="0"/>
        </a:defRPr>
      </a:lvl5pPr>
      <a:lvl6pPr marL="457200" algn="l" rtl="0" eaLnBrk="1" fontAlgn="base" hangingPunct="1">
        <a:spcBef>
          <a:spcPct val="0"/>
        </a:spcBef>
        <a:spcAft>
          <a:spcPct val="0"/>
        </a:spcAft>
        <a:defRPr sz="4300">
          <a:solidFill>
            <a:srgbClr val="572314"/>
          </a:solidFill>
          <a:latin typeface="Corbel" pitchFamily="34" charset="0"/>
        </a:defRPr>
      </a:lvl6pPr>
      <a:lvl7pPr marL="914400" algn="l" rtl="0" eaLnBrk="1" fontAlgn="base" hangingPunct="1">
        <a:spcBef>
          <a:spcPct val="0"/>
        </a:spcBef>
        <a:spcAft>
          <a:spcPct val="0"/>
        </a:spcAft>
        <a:defRPr sz="4300">
          <a:solidFill>
            <a:srgbClr val="572314"/>
          </a:solidFill>
          <a:latin typeface="Corbel" pitchFamily="34" charset="0"/>
        </a:defRPr>
      </a:lvl7pPr>
      <a:lvl8pPr marL="1371600" algn="l" rtl="0" eaLnBrk="1" fontAlgn="base" hangingPunct="1">
        <a:spcBef>
          <a:spcPct val="0"/>
        </a:spcBef>
        <a:spcAft>
          <a:spcPct val="0"/>
        </a:spcAft>
        <a:defRPr sz="4300">
          <a:solidFill>
            <a:srgbClr val="572314"/>
          </a:solidFill>
          <a:latin typeface="Corbel" pitchFamily="34" charset="0"/>
        </a:defRPr>
      </a:lvl8pPr>
      <a:lvl9pPr marL="1828800" algn="l" rtl="0" eaLnBrk="1" fontAlgn="base" hangingPunct="1">
        <a:spcBef>
          <a:spcPct val="0"/>
        </a:spcBef>
        <a:spcAft>
          <a:spcPct val="0"/>
        </a:spcAft>
        <a:defRPr sz="4300">
          <a:solidFill>
            <a:srgbClr val="572314"/>
          </a:solidFill>
          <a:latin typeface="Corbel" pitchFamily="34" charset="0"/>
        </a:defRPr>
      </a:lvl9pPr>
      <a:extLst/>
    </p:titleStyle>
    <p:bodyStyle>
      <a:lvl1pPr marL="365125" indent="-282575" algn="l" rtl="0" eaLnBrk="1" fontAlgn="base" hangingPunct="1">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1" fontAlgn="base" hangingPunct="1">
        <a:spcBef>
          <a:spcPts val="550"/>
        </a:spcBef>
        <a:spcAft>
          <a:spcPct val="0"/>
        </a:spcAft>
        <a:buClr>
          <a:schemeClr val="accent1"/>
        </a:buClr>
        <a:buFont typeface="Verdana" charset="-52"/>
        <a:buChar char="◦"/>
        <a:defRPr sz="2800" kern="1200">
          <a:solidFill>
            <a:schemeClr val="tx1"/>
          </a:solidFill>
          <a:latin typeface="+mn-lt"/>
          <a:ea typeface="+mn-ea"/>
          <a:cs typeface="+mn-cs"/>
        </a:defRPr>
      </a:lvl2pPr>
      <a:lvl3pPr marL="885825" indent="-228600" algn="l" rtl="0" eaLnBrk="1" fontAlgn="base" hangingPunct="1">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1" fontAlgn="base" hangingPunct="1">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1" fontAlgn="base" hangingPunct="1">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0"/>
            <a:ext cx="7406640" cy="1124744"/>
          </a:xfrm>
        </p:spPr>
        <p:txBody>
          <a:bodyPr>
            <a:normAutofit/>
          </a:bodyPr>
          <a:lstStyle/>
          <a:p>
            <a:r>
              <a:rPr lang="en-US" b="1" i="1" dirty="0" smtClean="0">
                <a:effectLst>
                  <a:outerShdw blurRad="38100" dist="38100" dir="2700000" algn="tl">
                    <a:srgbClr val="000000">
                      <a:alpha val="43137"/>
                    </a:srgbClr>
                  </a:outerShdw>
                </a:effectLst>
              </a:rPr>
              <a:t>My </a:t>
            </a:r>
            <a:r>
              <a:rPr lang="en-US" b="1" i="1" dirty="0" err="1" smtClean="0">
                <a:effectLst>
                  <a:outerShdw blurRad="38100" dist="38100" dir="2700000" algn="tl">
                    <a:srgbClr val="000000">
                      <a:alpha val="43137"/>
                    </a:srgbClr>
                  </a:outerShdw>
                </a:effectLst>
              </a:rPr>
              <a:t>F</a:t>
            </a:r>
            <a:r>
              <a:rPr lang="en-US" b="1" i="1" dirty="0" err="1" smtClean="0">
                <a:effectLst>
                  <a:outerShdw blurRad="38100" dist="38100" dir="2700000" algn="tl">
                    <a:srgbClr val="000000">
                      <a:alpha val="43137"/>
                    </a:srgbClr>
                  </a:outerShdw>
                </a:effectLst>
              </a:rPr>
              <a:t>avourite</a:t>
            </a:r>
            <a:r>
              <a:rPr lang="en-US" b="1" i="1" dirty="0" smtClean="0">
                <a:effectLst>
                  <a:outerShdw blurRad="38100" dist="38100" dir="2700000" algn="tl">
                    <a:srgbClr val="000000">
                      <a:alpha val="43137"/>
                    </a:srgbClr>
                  </a:outerShdw>
                </a:effectLst>
              </a:rPr>
              <a:t> English writer</a:t>
            </a:r>
            <a:endParaRPr lang="ru-RU" b="1" i="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p:txBody>
          <a:bodyPr/>
          <a:lstStyle/>
          <a:p>
            <a:endParaRPr lang="ru-RU"/>
          </a:p>
        </p:txBody>
      </p:sp>
      <p:pic>
        <p:nvPicPr>
          <p:cNvPr id="23554" name="Picture 2" descr="WISHLIST.RU книга на английском"/>
          <p:cNvPicPr>
            <a:picLocks noChangeAspect="1" noChangeArrowheads="1"/>
          </p:cNvPicPr>
          <p:nvPr/>
        </p:nvPicPr>
        <p:blipFill>
          <a:blip r:embed="rId2" cstate="print"/>
          <a:srcRect/>
          <a:stretch>
            <a:fillRect/>
          </a:stretch>
        </p:blipFill>
        <p:spPr bwMode="auto">
          <a:xfrm>
            <a:off x="0" y="1214422"/>
            <a:ext cx="9144000" cy="5643578"/>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23554"/>
                                        </p:tgtEl>
                                        <p:attrNameLst>
                                          <p:attrName>style.visibility</p:attrName>
                                        </p:attrNameLst>
                                      </p:cBhvr>
                                      <p:to>
                                        <p:strVal val="visible"/>
                                      </p:to>
                                    </p:set>
                                    <p:animEffect transition="in" filter="barn(inHorizontal)">
                                      <p:cBhvr>
                                        <p:cTn id="14"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359898"/>
            <a:ext cx="3929090" cy="1140276"/>
          </a:xfrm>
        </p:spPr>
        <p:txBody>
          <a:bodyPr>
            <a:normAutofit fontScale="90000"/>
          </a:bodyPr>
          <a:lstStyle/>
          <a:p>
            <a:r>
              <a:rPr lang="en-US" dirty="0" smtClean="0"/>
              <a:t>Charlotte </a:t>
            </a:r>
            <a:br>
              <a:rPr lang="en-US" dirty="0" smtClean="0"/>
            </a:br>
            <a:r>
              <a:rPr lang="en-US" dirty="0" smtClean="0"/>
              <a:t>        </a:t>
            </a:r>
            <a:r>
              <a:rPr lang="en-US" dirty="0" err="1" smtClean="0"/>
              <a:t>Bront</a:t>
            </a:r>
            <a:r>
              <a:rPr lang="ru-RU" dirty="0" smtClean="0"/>
              <a:t>ё</a:t>
            </a:r>
            <a:endParaRPr lang="ru-RU" dirty="0"/>
          </a:p>
        </p:txBody>
      </p:sp>
      <p:sp>
        <p:nvSpPr>
          <p:cNvPr id="3" name="Подзаголовок 2"/>
          <p:cNvSpPr>
            <a:spLocks noGrp="1"/>
          </p:cNvSpPr>
          <p:nvPr>
            <p:ph type="subTitle" idx="1"/>
          </p:nvPr>
        </p:nvSpPr>
        <p:spPr>
          <a:xfrm>
            <a:off x="971600" y="1850064"/>
            <a:ext cx="3886152" cy="4793646"/>
          </a:xfrm>
        </p:spPr>
        <p:txBody>
          <a:bodyPr/>
          <a:lstStyle/>
          <a:p>
            <a:r>
              <a:rPr lang="en-US" sz="3200" dirty="0" smtClean="0"/>
              <a:t>Charlotte </a:t>
            </a:r>
            <a:r>
              <a:rPr lang="en-US" sz="3200" dirty="0" err="1" smtClean="0"/>
              <a:t>Bront</a:t>
            </a:r>
            <a:r>
              <a:rPr lang="ru-RU" sz="3200" dirty="0" smtClean="0"/>
              <a:t>ё</a:t>
            </a:r>
            <a:r>
              <a:rPr lang="en-US" sz="3200" dirty="0" smtClean="0"/>
              <a:t> an English novelist of the 19</a:t>
            </a:r>
            <a:r>
              <a:rPr lang="en-US" sz="3200" baseline="30000" dirty="0" smtClean="0"/>
              <a:t>th</a:t>
            </a:r>
            <a:endParaRPr lang="en-US" sz="3200" dirty="0" smtClean="0"/>
          </a:p>
          <a:p>
            <a:r>
              <a:rPr lang="en-US" sz="3200" dirty="0" smtClean="0"/>
              <a:t>c</a:t>
            </a:r>
            <a:r>
              <a:rPr lang="en-US" sz="3200" dirty="0" smtClean="0"/>
              <a:t>entury, </a:t>
            </a:r>
            <a:r>
              <a:rPr lang="en-US" sz="3200" dirty="0" smtClean="0"/>
              <a:t>was a contemporary of </a:t>
            </a:r>
            <a:r>
              <a:rPr lang="en-US" sz="3200" dirty="0" err="1" smtClean="0"/>
              <a:t>Dickens,Thackeray</a:t>
            </a:r>
            <a:r>
              <a:rPr lang="en-US" sz="3200" dirty="0" smtClean="0"/>
              <a:t> </a:t>
            </a:r>
            <a:r>
              <a:rPr lang="en-US" sz="3200" dirty="0" smtClean="0"/>
              <a:t>and </a:t>
            </a:r>
            <a:r>
              <a:rPr lang="en-US" sz="3200" dirty="0" err="1" smtClean="0"/>
              <a:t>Geskell</a:t>
            </a:r>
            <a:r>
              <a:rPr lang="en-US" sz="3200" dirty="0" smtClean="0"/>
              <a:t>.</a:t>
            </a:r>
          </a:p>
        </p:txBody>
      </p:sp>
      <p:pic>
        <p:nvPicPr>
          <p:cNvPr id="26626" name="Picture 2" descr="http://im0-tub-ua.yandex.net/i?id=89fe4a3a861df01cc7bec86eadc6afba-134-144&amp;n=21"/>
          <p:cNvPicPr>
            <a:picLocks noChangeAspect="1" noChangeArrowheads="1"/>
          </p:cNvPicPr>
          <p:nvPr/>
        </p:nvPicPr>
        <p:blipFill>
          <a:blip r:embed="rId2" cstate="print"/>
          <a:srcRect/>
          <a:stretch>
            <a:fillRect/>
          </a:stretch>
        </p:blipFill>
        <p:spPr bwMode="auto">
          <a:xfrm>
            <a:off x="4857752" y="785794"/>
            <a:ext cx="4286248" cy="6072206"/>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26626"/>
                                        </p:tgtEl>
                                        <p:attrNameLst>
                                          <p:attrName>style.visibility</p:attrName>
                                        </p:attrNameLst>
                                      </p:cBhvr>
                                      <p:to>
                                        <p:strVal val="visible"/>
                                      </p:to>
                                    </p:set>
                                    <p:animEffect transition="in" filter="fade">
                                      <p:cBhvr>
                                        <p:cTn id="17" dur="800" decel="100000"/>
                                        <p:tgtEl>
                                          <p:spTgt spid="26626"/>
                                        </p:tgtEl>
                                      </p:cBhvr>
                                    </p:animEffect>
                                    <p:anim calcmode="lin" valueType="num">
                                      <p:cBhvr>
                                        <p:cTn id="18" dur="800" decel="100000" fill="hold"/>
                                        <p:tgtEl>
                                          <p:spTgt spid="26626"/>
                                        </p:tgtEl>
                                        <p:attrNameLst>
                                          <p:attrName>style.rotation</p:attrName>
                                        </p:attrNameLst>
                                      </p:cBhvr>
                                      <p:tavLst>
                                        <p:tav tm="0">
                                          <p:val>
                                            <p:fltVal val="-90"/>
                                          </p:val>
                                        </p:tav>
                                        <p:tav tm="100000">
                                          <p:val>
                                            <p:fltVal val="0"/>
                                          </p:val>
                                        </p:tav>
                                      </p:tavLst>
                                    </p:anim>
                                    <p:anim calcmode="lin" valueType="num">
                                      <p:cBhvr>
                                        <p:cTn id="19" dur="800" decel="100000" fill="hold"/>
                                        <p:tgtEl>
                                          <p:spTgt spid="26626"/>
                                        </p:tgtEl>
                                        <p:attrNameLst>
                                          <p:attrName>ppt_x</p:attrName>
                                        </p:attrNameLst>
                                      </p:cBhvr>
                                      <p:tavLst>
                                        <p:tav tm="0">
                                          <p:val>
                                            <p:strVal val="#ppt_x+0.4"/>
                                          </p:val>
                                        </p:tav>
                                        <p:tav tm="100000">
                                          <p:val>
                                            <p:strVal val="#ppt_x-0.05"/>
                                          </p:val>
                                        </p:tav>
                                      </p:tavLst>
                                    </p:anim>
                                    <p:anim calcmode="lin" valueType="num">
                                      <p:cBhvr>
                                        <p:cTn id="20" dur="800" decel="100000" fill="hold"/>
                                        <p:tgtEl>
                                          <p:spTgt spid="2662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662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662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711648"/>
          </a:xfrm>
        </p:spPr>
        <p:txBody>
          <a:bodyPr>
            <a:normAutofit fontScale="90000"/>
          </a:bodyPr>
          <a:lstStyle/>
          <a:p>
            <a:r>
              <a:rPr lang="en-US" dirty="0" smtClean="0"/>
              <a:t>Biography</a:t>
            </a:r>
            <a:endParaRPr lang="ru-RU" dirty="0"/>
          </a:p>
        </p:txBody>
      </p:sp>
      <p:sp>
        <p:nvSpPr>
          <p:cNvPr id="3" name="Подзаголовок 2"/>
          <p:cNvSpPr>
            <a:spLocks noGrp="1"/>
          </p:cNvSpPr>
          <p:nvPr>
            <p:ph type="subTitle" idx="1"/>
          </p:nvPr>
        </p:nvSpPr>
        <p:spPr>
          <a:xfrm>
            <a:off x="1432560" y="1196752"/>
            <a:ext cx="7406640" cy="4875454"/>
          </a:xfrm>
        </p:spPr>
        <p:txBody>
          <a:bodyPr/>
          <a:lstStyle/>
          <a:p>
            <a:r>
              <a:rPr lang="en-US" dirty="0" smtClean="0"/>
              <a:t>    </a:t>
            </a:r>
            <a:r>
              <a:rPr lang="en-US" sz="2800" dirty="0" smtClean="0"/>
              <a:t>She was a daughter of a poor </a:t>
            </a:r>
            <a:r>
              <a:rPr lang="en-US" sz="2800" dirty="0" err="1" smtClean="0"/>
              <a:t>clergyman.There</a:t>
            </a:r>
            <a:r>
              <a:rPr lang="en-US" sz="2800" dirty="0" smtClean="0"/>
              <a:t> were 6 children in the family, 5 girls and 1 boy. Their mother died when Charlotte was a very small child</a:t>
            </a:r>
            <a:r>
              <a:rPr lang="en-US" sz="2800" dirty="0" smtClean="0"/>
              <a:t>. The </a:t>
            </a:r>
            <a:r>
              <a:rPr lang="en-US" sz="2800" dirty="0" smtClean="0"/>
              <a:t>girls were sent  to a charity-school which Charlotte described later in her novel “Jane </a:t>
            </a:r>
            <a:r>
              <a:rPr lang="en-US" sz="2800" dirty="0" err="1" smtClean="0"/>
              <a:t>Eyre”.The</a:t>
            </a:r>
            <a:r>
              <a:rPr lang="en-US" sz="2800" dirty="0" smtClean="0"/>
              <a:t> children lived at that school in cold gloomy rooms and were always hungry. Charlotte`s sisters</a:t>
            </a:r>
            <a:r>
              <a:rPr lang="en-US" sz="2800" dirty="0" smtClean="0"/>
              <a:t>,  Mary </a:t>
            </a:r>
            <a:r>
              <a:rPr lang="en-US" sz="2800" dirty="0" smtClean="0"/>
              <a:t>and Elisabeth, died of tuberculosis there.</a:t>
            </a:r>
            <a:endParaRPr lang="ru-RU" sz="2800"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29256" y="571480"/>
            <a:ext cx="3714744" cy="5357850"/>
          </a:xfrm>
        </p:spPr>
        <p:txBody>
          <a:bodyPr/>
          <a:lstStyle/>
          <a:p>
            <a:r>
              <a:rPr lang="en-US" dirty="0" smtClean="0"/>
              <a:t>After the leaving school Charlotte became a teacher and worked for some years at a  school for girls</a:t>
            </a:r>
            <a:r>
              <a:rPr lang="en-US" dirty="0" smtClean="0"/>
              <a:t>. She </a:t>
            </a:r>
            <a:r>
              <a:rPr lang="en-US" dirty="0" smtClean="0"/>
              <a:t>began to write poems  at that time</a:t>
            </a:r>
            <a:r>
              <a:rPr lang="en-US" dirty="0" smtClean="0"/>
              <a:t>. In </a:t>
            </a:r>
            <a:r>
              <a:rPr lang="en-US" dirty="0" smtClean="0"/>
              <a:t>1846 a book of poems by Charlotte and her sister ,Emily and Ann</a:t>
            </a:r>
            <a:r>
              <a:rPr lang="en-US" dirty="0" smtClean="0"/>
              <a:t>, appeared. In </a:t>
            </a:r>
            <a:r>
              <a:rPr lang="en-US" dirty="0" smtClean="0"/>
              <a:t>same years Charlotte finished her 1</a:t>
            </a:r>
            <a:r>
              <a:rPr lang="en-US" baseline="30000" dirty="0" smtClean="0"/>
              <a:t>st</a:t>
            </a:r>
            <a:r>
              <a:rPr lang="en-US" dirty="0" smtClean="0"/>
              <a:t> novel “The </a:t>
            </a:r>
            <a:r>
              <a:rPr lang="en-US" dirty="0" err="1" smtClean="0"/>
              <a:t>Profesor”,but</a:t>
            </a:r>
            <a:r>
              <a:rPr lang="en-US" dirty="0" smtClean="0"/>
              <a:t> book had no success with the publishers and appeared only after the writer`s death. </a:t>
            </a:r>
            <a:endParaRPr lang="ru-RU" dirty="0"/>
          </a:p>
        </p:txBody>
      </p:sp>
      <p:pic>
        <p:nvPicPr>
          <p:cNvPr id="5" name="Рисунок 4" descr="31175.jpg"/>
          <p:cNvPicPr>
            <a:picLocks noGrp="1" noChangeAspect="1"/>
          </p:cNvPicPr>
          <p:nvPr>
            <p:ph type="pic" idx="1"/>
          </p:nvPr>
        </p:nvPicPr>
        <p:blipFill>
          <a:blip r:embed="rId2" cstate="print"/>
          <a:srcRect t="25226" b="25226"/>
          <a:stretch>
            <a:fillRect/>
          </a:stretch>
        </p:blipFill>
        <p:spPr>
          <a:xfrm>
            <a:off x="827584" y="1124744"/>
            <a:ext cx="4392488" cy="3514725"/>
          </a:xfrm>
        </p:spPr>
      </p:pic>
      <p:sp>
        <p:nvSpPr>
          <p:cNvPr id="4" name="Текст 3"/>
          <p:cNvSpPr>
            <a:spLocks noGrp="1"/>
          </p:cNvSpPr>
          <p:nvPr>
            <p:ph type="body" sz="half" idx="2"/>
          </p:nvPr>
        </p:nvSpPr>
        <p:spPr>
          <a:xfrm>
            <a:off x="467544" y="4800600"/>
            <a:ext cx="4790256" cy="762000"/>
          </a:xfrm>
        </p:spPr>
        <p:txBody>
          <a:bodyPr/>
          <a:lstStyle/>
          <a:p>
            <a:endParaRPr lang="ru-RU"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strVal val="#ppt_w*0.05"/>
                                          </p:val>
                                        </p:tav>
                                        <p:tav tm="100000">
                                          <p:val>
                                            <p:strVal val="#ppt_w"/>
                                          </p:val>
                                        </p:tav>
                                      </p:tavLst>
                                    </p:anim>
                                    <p:anim calcmode="lin" valueType="num">
                                      <p:cBhvr>
                                        <p:cTn id="16" dur="500" fill="hold"/>
                                        <p:tgtEl>
                                          <p:spTgt spid="2"/>
                                        </p:tgtEl>
                                        <p:attrNameLst>
                                          <p:attrName>ppt_h</p:attrName>
                                        </p:attrNameLst>
                                      </p:cBhvr>
                                      <p:tavLst>
                                        <p:tav tm="0">
                                          <p:val>
                                            <p:strVal val="#ppt_h"/>
                                          </p:val>
                                        </p:tav>
                                        <p:tav tm="100000">
                                          <p:val>
                                            <p:strVal val="#ppt_h"/>
                                          </p:val>
                                        </p:tav>
                                      </p:tavLst>
                                    </p:anim>
                                    <p:anim calcmode="lin" valueType="num">
                                      <p:cBhvr>
                                        <p:cTn id="17" dur="500" fill="hold"/>
                                        <p:tgtEl>
                                          <p:spTgt spid="2"/>
                                        </p:tgtEl>
                                        <p:attrNameLst>
                                          <p:attrName>ppt_x</p:attrName>
                                        </p:attrNameLst>
                                      </p:cBhvr>
                                      <p:tavLst>
                                        <p:tav tm="0">
                                          <p:val>
                                            <p:strVal val="#ppt_x-.2"/>
                                          </p:val>
                                        </p:tav>
                                        <p:tav tm="100000">
                                          <p:val>
                                            <p:strVal val="#ppt_x"/>
                                          </p:val>
                                        </p:tav>
                                      </p:tavLst>
                                    </p:anim>
                                    <p:anim calcmode="lin" valueType="num">
                                      <p:cBhvr>
                                        <p:cTn id="18" dur="500" fill="hold"/>
                                        <p:tgtEl>
                                          <p:spTgt spid="2"/>
                                        </p:tgtEl>
                                        <p:attrNameLst>
                                          <p:attrName>ppt_y</p:attrName>
                                        </p:attrNameLst>
                                      </p:cBhvr>
                                      <p:tavLst>
                                        <p:tav tm="0">
                                          <p:val>
                                            <p:strVal val="#ppt_y"/>
                                          </p:val>
                                        </p:tav>
                                        <p:tav tm="100000">
                                          <p:val>
                                            <p:strVal val="#ppt_y"/>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836712"/>
            <a:ext cx="2743200" cy="4824536"/>
          </a:xfrm>
        </p:spPr>
        <p:txBody>
          <a:bodyPr/>
          <a:lstStyle/>
          <a:p>
            <a:r>
              <a:rPr lang="en-US" sz="2400" dirty="0" smtClean="0"/>
              <a:t>Charlotte continued to </a:t>
            </a:r>
            <a:r>
              <a:rPr lang="en-US" sz="2400" dirty="0" err="1" smtClean="0"/>
              <a:t>write,and</a:t>
            </a:r>
            <a:r>
              <a:rPr lang="en-US" sz="2400" dirty="0" smtClean="0"/>
              <a:t> the next year her 2</a:t>
            </a:r>
            <a:r>
              <a:rPr lang="en-US" sz="2400" baseline="30000" dirty="0" smtClean="0"/>
              <a:t>nd</a:t>
            </a:r>
            <a:r>
              <a:rPr lang="en-US" sz="2400" dirty="0" smtClean="0"/>
              <a:t>  novel  “Jane Eyre” was published</a:t>
            </a:r>
            <a:r>
              <a:rPr lang="en-US" sz="2400" dirty="0" smtClean="0"/>
              <a:t>. The </a:t>
            </a:r>
            <a:r>
              <a:rPr lang="en-US" sz="2400" dirty="0" smtClean="0"/>
              <a:t>novel was a </a:t>
            </a:r>
            <a:r>
              <a:rPr lang="en-US" sz="2400" dirty="0" err="1" smtClean="0"/>
              <a:t>greate</a:t>
            </a:r>
            <a:r>
              <a:rPr lang="en-US" sz="2400" dirty="0" smtClean="0"/>
              <a:t> success with the readers and was  soon followed by other novels.</a:t>
            </a:r>
            <a:endParaRPr lang="ru-RU" sz="2400" dirty="0"/>
          </a:p>
        </p:txBody>
      </p:sp>
      <p:pic>
        <p:nvPicPr>
          <p:cNvPr id="5" name="Рисунок 4" descr="9785992503067.jpg"/>
          <p:cNvPicPr>
            <a:picLocks noGrp="1" noChangeAspect="1"/>
          </p:cNvPicPr>
          <p:nvPr>
            <p:ph type="pic" idx="1"/>
          </p:nvPr>
        </p:nvPicPr>
        <p:blipFill>
          <a:blip r:embed="rId2" cstate="print"/>
          <a:srcRect t="22242" b="22242"/>
          <a:stretch>
            <a:fillRect/>
          </a:stretch>
        </p:blipFill>
        <p:spPr>
          <a:xfrm>
            <a:off x="838200" y="1071547"/>
            <a:ext cx="4419600" cy="4429156"/>
          </a:xfrm>
        </p:spPr>
      </p:pic>
      <p:sp>
        <p:nvSpPr>
          <p:cNvPr id="4" name="Текст 3"/>
          <p:cNvSpPr>
            <a:spLocks noGrp="1"/>
          </p:cNvSpPr>
          <p:nvPr>
            <p:ph type="body" sz="half" idx="2"/>
          </p:nvPr>
        </p:nvSpPr>
        <p:spPr/>
        <p:txBody>
          <a:bodyPr/>
          <a:lstStyle/>
          <a:p>
            <a:endParaRPr lang="ru-RU"/>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925962"/>
          </a:xfrm>
        </p:spPr>
        <p:txBody>
          <a:bodyPr/>
          <a:lstStyle/>
          <a:p>
            <a:r>
              <a:rPr lang="en-US" dirty="0" smtClean="0"/>
              <a:t>“Jane Eyre”</a:t>
            </a:r>
            <a:endParaRPr lang="ru-RU" dirty="0"/>
          </a:p>
        </p:txBody>
      </p:sp>
      <p:sp>
        <p:nvSpPr>
          <p:cNvPr id="3" name="Подзаголовок 2"/>
          <p:cNvSpPr>
            <a:spLocks noGrp="1"/>
          </p:cNvSpPr>
          <p:nvPr>
            <p:ph type="subTitle" idx="1"/>
          </p:nvPr>
        </p:nvSpPr>
        <p:spPr>
          <a:xfrm>
            <a:off x="1432560" y="1850064"/>
            <a:ext cx="7406640" cy="3293448"/>
          </a:xfrm>
        </p:spPr>
        <p:txBody>
          <a:bodyPr/>
          <a:lstStyle/>
          <a:p>
            <a:r>
              <a:rPr lang="en-US" dirty="0" smtClean="0"/>
              <a:t>In her best novel “Jane Eyre” Charlotte tells the readers the story of a poor </a:t>
            </a:r>
            <a:r>
              <a:rPr lang="en-US" dirty="0" smtClean="0"/>
              <a:t>governess .</a:t>
            </a:r>
            <a:r>
              <a:rPr lang="en-US" dirty="0" smtClean="0"/>
              <a:t>The author gave much attention in her novel to the problems of </a:t>
            </a:r>
            <a:r>
              <a:rPr lang="en-US" dirty="0" smtClean="0"/>
              <a:t>education. The </a:t>
            </a:r>
            <a:r>
              <a:rPr lang="en-US" dirty="0" smtClean="0"/>
              <a:t>pictures of life at a charity-school are among the best </a:t>
            </a:r>
            <a:r>
              <a:rPr lang="en-US" dirty="0" smtClean="0"/>
              <a:t>realistic </a:t>
            </a:r>
            <a:r>
              <a:rPr lang="en-US" dirty="0" smtClean="0"/>
              <a:t>descriptions in English literature. Charlotte was </a:t>
            </a:r>
            <a:r>
              <a:rPr lang="en-US" dirty="0" smtClean="0"/>
              <a:t>considered </a:t>
            </a:r>
            <a:r>
              <a:rPr lang="en-US" dirty="0" smtClean="0"/>
              <a:t>to be 1 of the best writes of critical realism in 19 century English </a:t>
            </a:r>
            <a:r>
              <a:rPr lang="en-US" dirty="0" smtClean="0"/>
              <a:t>literature.</a:t>
            </a:r>
            <a:endParaRPr lang="ru-RU"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Italy</Template>
  <TotalTime>107</TotalTime>
  <Words>284</Words>
  <Application>Microsoft Office PowerPoint</Application>
  <PresentationFormat>Экран (4:3)</PresentationFormat>
  <Paragraphs>10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Солнцестояние</vt:lpstr>
      <vt:lpstr>My Favourite English writer</vt:lpstr>
      <vt:lpstr>Charlotte          Brontё</vt:lpstr>
      <vt:lpstr>Biography</vt:lpstr>
      <vt:lpstr>After the leaving school Charlotte became a teacher and worked for some years at a  school for girls. She began to write poems  at that time. In 1846 a book of poems by Charlotte and her sister ,Emily and Ann, appeared. In same years Charlotte finished her 1st novel “The Profesor”,but book had no success with the publishers and appeared only after the writer`s death. </vt:lpstr>
      <vt:lpstr>Charlotte continued to write,and the next year her 2nd  novel  “Jane Eyre” was published. The novel was a greate success with the readers and was  soon followed by other novels.</vt:lpstr>
      <vt:lpstr>“Jane Eyre”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Windows User</dc:creator>
  <cp:lastModifiedBy>Светлана</cp:lastModifiedBy>
  <cp:revision>13</cp:revision>
  <dcterms:created xsi:type="dcterms:W3CDTF">2014-11-03T18:06:07Z</dcterms:created>
  <dcterms:modified xsi:type="dcterms:W3CDTF">2014-11-10T15:54:04Z</dcterms:modified>
</cp:coreProperties>
</file>