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13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982" autoAdjust="0"/>
  </p:normalViewPr>
  <p:slideViewPr>
    <p:cSldViewPr>
      <p:cViewPr varScale="1">
        <p:scale>
          <a:sx n="72" d="100"/>
          <a:sy n="72" d="100"/>
        </p:scale>
        <p:origin x="-13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04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F8A11-6CB1-4B31-BE44-F2D1E7525AEE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025A7-EB38-416D-83C7-5207D6113B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691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7DB335D-5202-4C4E-A7E0-0C49CCCB5F5F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A7ECA28-3063-4526-943A-5C069B6330B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95463"/>
          </a:xfrm>
        </p:spPr>
        <p:txBody>
          <a:bodyPr>
            <a:normAutofit/>
          </a:bodyPr>
          <a:lstStyle/>
          <a:p>
            <a:r>
              <a:rPr lang="uk-UA" dirty="0" smtClean="0"/>
              <a:t>Перша світова </a:t>
            </a:r>
            <a:br>
              <a:rPr lang="uk-UA" dirty="0" smtClean="0"/>
            </a:br>
            <a:r>
              <a:rPr lang="uk-UA" dirty="0" smtClean="0"/>
              <a:t>війна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72200" y="3717032"/>
            <a:ext cx="2390800" cy="1961444"/>
          </a:xfrm>
        </p:spPr>
        <p:txBody>
          <a:bodyPr/>
          <a:lstStyle/>
          <a:p>
            <a:pPr algn="r"/>
            <a:r>
              <a:rPr lang="uk-UA" sz="1600" dirty="0" smtClean="0"/>
              <a:t>Виконала </a:t>
            </a:r>
          </a:p>
          <a:p>
            <a:pPr algn="r"/>
            <a:r>
              <a:rPr lang="uk-UA" sz="1600" dirty="0" smtClean="0"/>
              <a:t>учениця 10-А класу </a:t>
            </a:r>
            <a:r>
              <a:rPr lang="uk-UA" sz="1600" dirty="0" err="1" smtClean="0"/>
              <a:t>Липовецької</a:t>
            </a:r>
            <a:r>
              <a:rPr lang="uk-UA" sz="1600" dirty="0" smtClean="0"/>
              <a:t> загальноосвітньої школи </a:t>
            </a:r>
            <a:r>
              <a:rPr lang="en-US" sz="1600" dirty="0" smtClean="0"/>
              <a:t>I-III </a:t>
            </a:r>
            <a:r>
              <a:rPr lang="uk-UA" sz="1600" dirty="0" smtClean="0"/>
              <a:t>ст.№1 ім. В. </a:t>
            </a:r>
            <a:r>
              <a:rPr lang="uk-UA" sz="1600" dirty="0" err="1" smtClean="0"/>
              <a:t>Липківського</a:t>
            </a:r>
            <a:endParaRPr lang="uk-UA" sz="1600" dirty="0" smtClean="0"/>
          </a:p>
          <a:p>
            <a:pPr algn="r"/>
            <a:r>
              <a:rPr lang="uk-UA" sz="1600" dirty="0" smtClean="0"/>
              <a:t> </a:t>
            </a:r>
            <a:r>
              <a:rPr lang="uk-UA" sz="1600" dirty="0" err="1" smtClean="0"/>
              <a:t>Дажура</a:t>
            </a:r>
            <a:r>
              <a:rPr lang="uk-UA" sz="1600" dirty="0" smtClean="0"/>
              <a:t> Олена</a:t>
            </a:r>
          </a:p>
          <a:p>
            <a:pPr algn="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793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35496"/>
          </a:xfrm>
        </p:spPr>
        <p:txBody>
          <a:bodyPr/>
          <a:lstStyle/>
          <a:p>
            <a:r>
              <a:rPr lang="uk-UA" dirty="0" smtClean="0"/>
              <a:t>1918 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 smtClean="0"/>
              <a:t>12.01</a:t>
            </a:r>
            <a:r>
              <a:rPr lang="ru-RU" dirty="0" smtClean="0"/>
              <a:t> </a:t>
            </a:r>
            <a:r>
              <a:rPr lang="ru-RU" dirty="0" err="1" smtClean="0"/>
              <a:t>перемир'я</a:t>
            </a:r>
            <a:r>
              <a:rPr lang="ru-RU" dirty="0" smtClean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російським</a:t>
            </a:r>
            <a:r>
              <a:rPr lang="ru-RU" dirty="0"/>
              <a:t> та </a:t>
            </a:r>
            <a:r>
              <a:rPr lang="ru-RU" dirty="0" err="1"/>
              <a:t>турецьким</a:t>
            </a:r>
            <a:r>
              <a:rPr lang="ru-RU" dirty="0"/>
              <a:t> </a:t>
            </a:r>
            <a:r>
              <a:rPr lang="ru-RU" dirty="0" err="1"/>
              <a:t>військовим</a:t>
            </a:r>
            <a:r>
              <a:rPr lang="ru-RU" dirty="0"/>
              <a:t> </a:t>
            </a:r>
            <a:r>
              <a:rPr lang="ru-RU" dirty="0" err="1" smtClean="0"/>
              <a:t>командуванням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23-31.01</a:t>
            </a:r>
            <a:r>
              <a:rPr lang="ru-RU" dirty="0" smtClean="0"/>
              <a:t>на </a:t>
            </a:r>
            <a:r>
              <a:rPr lang="ru-RU" dirty="0"/>
              <a:t>3-му </a:t>
            </a:r>
            <a:r>
              <a:rPr lang="ru-RU" dirty="0" err="1"/>
              <a:t>Всеросійському</a:t>
            </a:r>
            <a:r>
              <a:rPr lang="ru-RU" dirty="0"/>
              <a:t> </a:t>
            </a:r>
            <a:r>
              <a:rPr lang="ru-RU" dirty="0" err="1"/>
              <a:t>з'їзді</a:t>
            </a:r>
            <a:r>
              <a:rPr lang="ru-RU" dirty="0"/>
              <a:t> Рад створена </a:t>
            </a:r>
            <a:r>
              <a:rPr lang="ru-RU" dirty="0" err="1"/>
              <a:t>Російська</a:t>
            </a:r>
            <a:r>
              <a:rPr lang="ru-RU" dirty="0"/>
              <a:t>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Федеративна</a:t>
            </a:r>
            <a:r>
              <a:rPr lang="ru-RU" dirty="0"/>
              <a:t> </a:t>
            </a:r>
            <a:r>
              <a:rPr lang="ru-RU" dirty="0" err="1"/>
              <a:t>Соціалістична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 (РРФСР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uk-UA" b="1" dirty="0" smtClean="0"/>
              <a:t>3.03</a:t>
            </a:r>
            <a:r>
              <a:rPr lang="uk-UA" dirty="0" smtClean="0"/>
              <a:t> сепаратний </a:t>
            </a:r>
            <a:r>
              <a:rPr lang="uk-UA" dirty="0" err="1" smtClean="0"/>
              <a:t>Бретський</a:t>
            </a:r>
            <a:r>
              <a:rPr lang="uk-UA" dirty="0" smtClean="0"/>
              <a:t> мир Радянської Росії з Четвертним союзом</a:t>
            </a:r>
          </a:p>
          <a:p>
            <a:pPr marL="0" indent="0">
              <a:buNone/>
            </a:pPr>
            <a:r>
              <a:rPr lang="uk-UA" b="1" dirty="0" smtClean="0"/>
              <a:t>21.03</a:t>
            </a:r>
            <a:r>
              <a:rPr lang="uk-UA" dirty="0" smtClean="0"/>
              <a:t> Березневий наступ німецьких військ у Пікардії</a:t>
            </a:r>
          </a:p>
          <a:p>
            <a:pPr marL="0" indent="0">
              <a:buNone/>
            </a:pPr>
            <a:r>
              <a:rPr lang="uk-UA" b="1" dirty="0" smtClean="0"/>
              <a:t>7.05</a:t>
            </a:r>
            <a:r>
              <a:rPr lang="uk-UA" dirty="0" smtClean="0"/>
              <a:t> </a:t>
            </a:r>
            <a:r>
              <a:rPr lang="uk-UA" dirty="0" err="1" smtClean="0"/>
              <a:t>Бухареський</a:t>
            </a:r>
            <a:r>
              <a:rPr lang="uk-UA" dirty="0" smtClean="0"/>
              <a:t> мирний договір Румунії з Центральними державами</a:t>
            </a:r>
          </a:p>
          <a:p>
            <a:pPr marL="0" indent="0">
              <a:buNone/>
            </a:pPr>
            <a:r>
              <a:rPr lang="uk-UA" b="1" dirty="0" smtClean="0"/>
              <a:t>27.05-4.06</a:t>
            </a:r>
            <a:r>
              <a:rPr lang="uk-UA" dirty="0" smtClean="0"/>
              <a:t> битва на </a:t>
            </a:r>
            <a:r>
              <a:rPr lang="uk-UA" dirty="0" err="1" smtClean="0"/>
              <a:t>Шмен-де-Дам</a:t>
            </a:r>
            <a:endParaRPr lang="uk-UA" dirty="0" smtClean="0"/>
          </a:p>
          <a:p>
            <a:pPr marL="0" indent="0">
              <a:buNone/>
            </a:pPr>
            <a:r>
              <a:rPr lang="uk-UA" b="1" dirty="0" smtClean="0"/>
              <a:t>8-13.08</a:t>
            </a:r>
            <a:r>
              <a:rPr lang="uk-UA" dirty="0" smtClean="0"/>
              <a:t> </a:t>
            </a:r>
            <a:r>
              <a:rPr lang="uk-UA" dirty="0" err="1" smtClean="0"/>
              <a:t>Амьєнська</a:t>
            </a:r>
            <a:r>
              <a:rPr lang="uk-UA" dirty="0" smtClean="0"/>
              <a:t> операція англо-французьких військ</a:t>
            </a:r>
          </a:p>
          <a:p>
            <a:pPr marL="0" indent="0">
              <a:buNone/>
            </a:pPr>
            <a:r>
              <a:rPr lang="ru-RU" b="1" dirty="0" smtClean="0"/>
              <a:t>29.09</a:t>
            </a:r>
            <a:r>
              <a:rPr lang="ru-RU" dirty="0" smtClean="0"/>
              <a:t> у </a:t>
            </a:r>
            <a:r>
              <a:rPr lang="ru-RU" dirty="0" err="1" smtClean="0"/>
              <a:t>Салоніках</a:t>
            </a:r>
            <a:r>
              <a:rPr lang="ru-RU" dirty="0"/>
              <a:t> </a:t>
            </a:r>
            <a:r>
              <a:rPr lang="ru-RU" dirty="0" err="1"/>
              <a:t>Болгарія</a:t>
            </a:r>
            <a:r>
              <a:rPr lang="ru-RU" dirty="0"/>
              <a:t> </a:t>
            </a:r>
            <a:r>
              <a:rPr lang="ru-RU" dirty="0" err="1"/>
              <a:t>підписала</a:t>
            </a:r>
            <a:r>
              <a:rPr lang="ru-RU" dirty="0"/>
              <a:t> </a:t>
            </a:r>
            <a:r>
              <a:rPr lang="ru-RU" dirty="0" err="1"/>
              <a:t>перемир'я</a:t>
            </a:r>
            <a:r>
              <a:rPr lang="ru-RU" dirty="0"/>
              <a:t> з </a:t>
            </a:r>
            <a:r>
              <a:rPr lang="ru-RU" dirty="0" smtClean="0"/>
              <a:t>Антантою</a:t>
            </a:r>
          </a:p>
          <a:p>
            <a:pPr marL="0" indent="0">
              <a:buNone/>
            </a:pPr>
            <a:r>
              <a:rPr lang="ru-RU" b="1" dirty="0" smtClean="0"/>
              <a:t>3.11</a:t>
            </a:r>
            <a:r>
              <a:rPr lang="ru-RU" dirty="0" smtClean="0"/>
              <a:t> у </a:t>
            </a:r>
            <a:r>
              <a:rPr lang="ru-RU" dirty="0" err="1" smtClean="0"/>
              <a:t>Вілла-Джусті</a:t>
            </a:r>
            <a:r>
              <a:rPr lang="ru-RU" dirty="0" smtClean="0"/>
              <a:t>(Падуя) Австро-</a:t>
            </a:r>
            <a:r>
              <a:rPr lang="ru-RU" dirty="0" err="1" smtClean="0"/>
              <a:t>Угорщина</a:t>
            </a:r>
            <a:r>
              <a:rPr lang="ru-RU" dirty="0" smtClean="0"/>
              <a:t> </a:t>
            </a:r>
            <a:r>
              <a:rPr lang="ru-RU" dirty="0" err="1"/>
              <a:t>підписала</a:t>
            </a:r>
            <a:r>
              <a:rPr lang="ru-RU" dirty="0"/>
              <a:t> </a:t>
            </a:r>
            <a:r>
              <a:rPr lang="ru-RU" dirty="0" err="1"/>
              <a:t>перемир'я</a:t>
            </a:r>
            <a:r>
              <a:rPr lang="ru-RU" dirty="0"/>
              <a:t> з </a:t>
            </a:r>
            <a:r>
              <a:rPr lang="ru-RU" dirty="0" smtClean="0"/>
              <a:t>Антантою</a:t>
            </a:r>
          </a:p>
          <a:p>
            <a:pPr marL="0" indent="0">
              <a:buNone/>
            </a:pPr>
            <a:r>
              <a:rPr lang="ru-RU" b="1" dirty="0" smtClean="0"/>
              <a:t>13.11</a:t>
            </a:r>
            <a:r>
              <a:rPr lang="ru-RU" dirty="0" smtClean="0"/>
              <a:t>  </a:t>
            </a:r>
            <a:r>
              <a:rPr lang="ru-RU" dirty="0" err="1"/>
              <a:t>Радянський</a:t>
            </a:r>
            <a:r>
              <a:rPr lang="ru-RU" dirty="0"/>
              <a:t> уряд </a:t>
            </a:r>
            <a:r>
              <a:rPr lang="ru-RU" dirty="0" err="1" smtClean="0"/>
              <a:t>анулював</a:t>
            </a:r>
            <a:r>
              <a:rPr lang="ru-RU" dirty="0" smtClean="0"/>
              <a:t> </a:t>
            </a:r>
            <a:r>
              <a:rPr lang="ru-RU" dirty="0" err="1" smtClean="0"/>
              <a:t>Бретський</a:t>
            </a:r>
            <a:r>
              <a:rPr lang="ru-RU" dirty="0" smtClean="0"/>
              <a:t>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err="1" smtClean="0"/>
              <a:t>договір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28.11</a:t>
            </a:r>
            <a:r>
              <a:rPr lang="ru-RU" dirty="0" smtClean="0"/>
              <a:t> </a:t>
            </a: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цісар</a:t>
            </a:r>
            <a:r>
              <a:rPr lang="ru-RU" dirty="0" smtClean="0"/>
              <a:t> </a:t>
            </a:r>
            <a:r>
              <a:rPr lang="ru-RU" dirty="0" err="1"/>
              <a:t>Вільгельм</a:t>
            </a:r>
            <a:r>
              <a:rPr lang="ru-RU" dirty="0"/>
              <a:t> II </a:t>
            </a:r>
            <a:r>
              <a:rPr lang="ru-RU" dirty="0" err="1"/>
              <a:t>зрікся</a:t>
            </a:r>
            <a:r>
              <a:rPr lang="ru-RU" dirty="0"/>
              <a:t> престолу</a:t>
            </a:r>
            <a:endParaRPr lang="ru-RU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26424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51520"/>
          </a:xfrm>
        </p:spPr>
        <p:txBody>
          <a:bodyPr/>
          <a:lstStyle/>
          <a:p>
            <a:r>
              <a:rPr lang="uk-UA" dirty="0" smtClean="0"/>
              <a:t>Післявоєнні події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18.01.1919-21.01.1920</a:t>
            </a:r>
            <a:r>
              <a:rPr lang="ru-RU" dirty="0" smtClean="0"/>
              <a:t> </a:t>
            </a:r>
            <a:r>
              <a:rPr lang="ru-RU" dirty="0" err="1" smtClean="0"/>
              <a:t>Паризька</a:t>
            </a:r>
            <a:r>
              <a:rPr lang="ru-RU" dirty="0" smtClean="0"/>
              <a:t> </a:t>
            </a:r>
            <a:r>
              <a:rPr lang="ru-RU" dirty="0" err="1"/>
              <a:t>мирна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. </a:t>
            </a:r>
            <a:r>
              <a:rPr lang="ru-RU" dirty="0" err="1"/>
              <a:t>Радянська</a:t>
            </a:r>
            <a:r>
              <a:rPr lang="ru-RU" dirty="0"/>
              <a:t> </a:t>
            </a:r>
            <a:r>
              <a:rPr lang="ru-RU" dirty="0" err="1"/>
              <a:t>Росія</a:t>
            </a:r>
            <a:r>
              <a:rPr lang="ru-RU" dirty="0"/>
              <a:t> не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smtClean="0"/>
              <a:t>запрошена</a:t>
            </a:r>
          </a:p>
          <a:p>
            <a:pPr marL="0" indent="0">
              <a:buNone/>
            </a:pPr>
            <a:r>
              <a:rPr lang="ru-RU" b="1" dirty="0" smtClean="0"/>
              <a:t>28.06.1919</a:t>
            </a:r>
            <a:r>
              <a:rPr lang="ru-RU" dirty="0" smtClean="0"/>
              <a:t> </a:t>
            </a:r>
            <a:r>
              <a:rPr lang="ru-RU" dirty="0" err="1" smtClean="0"/>
              <a:t>Версальський</a:t>
            </a:r>
            <a:r>
              <a:rPr lang="ru-RU" dirty="0" smtClean="0"/>
              <a:t>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Німеччиною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10.09.1919</a:t>
            </a:r>
            <a:r>
              <a:rPr lang="ru-RU" dirty="0" smtClean="0"/>
              <a:t> Сен-</a:t>
            </a:r>
            <a:r>
              <a:rPr lang="ru-RU" dirty="0" err="1" smtClean="0"/>
              <a:t>Жерменський</a:t>
            </a:r>
            <a:r>
              <a:rPr lang="ru-RU" dirty="0" smtClean="0"/>
              <a:t>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Австрією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4.06.1920</a:t>
            </a:r>
            <a:r>
              <a:rPr lang="ru-RU" dirty="0"/>
              <a:t> </a:t>
            </a:r>
            <a:r>
              <a:rPr lang="ru-RU" dirty="0" err="1" smtClean="0"/>
              <a:t>Тріанонський</a:t>
            </a:r>
            <a:r>
              <a:rPr lang="ru-RU" dirty="0" smtClean="0"/>
              <a:t>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 smtClean="0"/>
              <a:t>Угорщиною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10.08.1920</a:t>
            </a:r>
            <a:r>
              <a:rPr lang="ru-RU" dirty="0" smtClean="0"/>
              <a:t> </a:t>
            </a:r>
            <a:r>
              <a:rPr lang="ru-RU" dirty="0" err="1" smtClean="0"/>
              <a:t>Севрський</a:t>
            </a:r>
            <a:r>
              <a:rPr lang="ru-RU" dirty="0" smtClean="0"/>
              <a:t>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Антанти</a:t>
            </a:r>
            <a:r>
              <a:rPr lang="ru-RU" dirty="0" smtClean="0"/>
              <a:t> </a:t>
            </a:r>
            <a:r>
              <a:rPr lang="ru-RU" dirty="0"/>
              <a:t>з </a:t>
            </a:r>
            <a:r>
              <a:rPr lang="ru-RU" dirty="0" err="1"/>
              <a:t>Туреччиною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016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+mn-lt"/>
              </a:rPr>
              <a:t>Перша </a:t>
            </a:r>
            <a:r>
              <a:rPr lang="ru-RU" dirty="0" err="1" smtClean="0">
                <a:latin typeface="+mn-lt"/>
              </a:rPr>
              <a:t>світова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війна</a:t>
            </a:r>
            <a:r>
              <a:rPr lang="ru-RU" dirty="0" smtClean="0">
                <a:latin typeface="+mn-lt"/>
              </a:rPr>
              <a:t>, </a:t>
            </a:r>
            <a:r>
              <a:rPr lang="ru-RU" dirty="0" err="1" smtClean="0">
                <a:latin typeface="+mn-lt"/>
              </a:rPr>
              <a:t>також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відома</a:t>
            </a:r>
            <a:r>
              <a:rPr lang="ru-RU" dirty="0" smtClean="0">
                <a:latin typeface="+mn-lt"/>
              </a:rPr>
              <a:t> як Велика </a:t>
            </a:r>
            <a:r>
              <a:rPr lang="ru-RU" dirty="0" err="1" smtClean="0">
                <a:latin typeface="+mn-lt"/>
              </a:rPr>
              <a:t>війна</a:t>
            </a:r>
            <a:r>
              <a:rPr lang="ru-RU" dirty="0" smtClean="0">
                <a:latin typeface="+mn-lt"/>
              </a:rPr>
              <a:t> (англ. </a:t>
            </a:r>
            <a:r>
              <a:rPr lang="en-US" dirty="0" smtClean="0">
                <a:latin typeface="+mn-lt"/>
              </a:rPr>
              <a:t>The Great War, </a:t>
            </a:r>
            <a:r>
              <a:rPr lang="ru-RU" dirty="0" smtClean="0">
                <a:latin typeface="+mn-lt"/>
              </a:rPr>
              <a:t>фр. </a:t>
            </a:r>
            <a:r>
              <a:rPr lang="en-US" dirty="0" smtClean="0">
                <a:latin typeface="+mn-lt"/>
              </a:rPr>
              <a:t>La Grande guerre) </a:t>
            </a:r>
            <a:r>
              <a:rPr lang="ru-RU" dirty="0" smtClean="0">
                <a:latin typeface="+mn-lt"/>
              </a:rPr>
              <a:t>і «</a:t>
            </a:r>
            <a:r>
              <a:rPr lang="ru-RU" dirty="0" err="1" smtClean="0">
                <a:latin typeface="+mn-lt"/>
              </a:rPr>
              <a:t>Війна</a:t>
            </a:r>
            <a:r>
              <a:rPr lang="ru-RU" dirty="0" smtClean="0">
                <a:latin typeface="+mn-lt"/>
              </a:rPr>
              <a:t>, </a:t>
            </a:r>
            <a:r>
              <a:rPr lang="ru-RU" dirty="0" err="1" smtClean="0">
                <a:latin typeface="+mn-lt"/>
              </a:rPr>
              <a:t>щоб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завершити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всі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війни</a:t>
            </a:r>
            <a:r>
              <a:rPr lang="ru-RU" dirty="0" smtClean="0">
                <a:latin typeface="+mn-lt"/>
              </a:rPr>
              <a:t>» </a:t>
            </a:r>
            <a:r>
              <a:rPr lang="ru-RU" dirty="0" err="1" smtClean="0">
                <a:latin typeface="+mn-lt"/>
              </a:rPr>
              <a:t>була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світовою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війною</a:t>
            </a:r>
            <a:r>
              <a:rPr lang="ru-RU" dirty="0" smtClean="0">
                <a:latin typeface="+mn-lt"/>
              </a:rPr>
              <a:t>, </a:t>
            </a:r>
            <a:r>
              <a:rPr lang="ru-RU" dirty="0" err="1" smtClean="0">
                <a:latin typeface="+mn-lt"/>
              </a:rPr>
              <a:t>глобальним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воєнним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конфліктом</a:t>
            </a:r>
            <a:r>
              <a:rPr lang="ru-RU" dirty="0" smtClean="0">
                <a:latin typeface="+mn-lt"/>
              </a:rPr>
              <a:t>, </a:t>
            </a:r>
            <a:r>
              <a:rPr lang="ru-RU" dirty="0" err="1" smtClean="0">
                <a:latin typeface="+mn-lt"/>
              </a:rPr>
              <a:t>який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відбувався</a:t>
            </a:r>
            <a:r>
              <a:rPr lang="ru-RU" dirty="0" smtClean="0">
                <a:latin typeface="+mn-lt"/>
              </a:rPr>
              <a:t> перш за все в </a:t>
            </a:r>
            <a:r>
              <a:rPr lang="ru-RU" dirty="0" err="1" smtClean="0">
                <a:latin typeface="+mn-lt"/>
              </a:rPr>
              <a:t>Європі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між</a:t>
            </a:r>
            <a:r>
              <a:rPr lang="ru-RU" dirty="0" smtClean="0">
                <a:latin typeface="+mn-lt"/>
              </a:rPr>
              <a:t> 1914 і 1918 роками. </a:t>
            </a: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ru-RU" dirty="0" smtClean="0">
                <a:latin typeface="+mn-lt"/>
              </a:rPr>
              <a:t>У </a:t>
            </a:r>
            <a:r>
              <a:rPr lang="ru-RU" dirty="0" err="1" smtClean="0">
                <a:latin typeface="+mn-lt"/>
              </a:rPr>
              <a:t>ній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загинуло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понад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дев'ять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мільйонів</a:t>
            </a:r>
            <a:r>
              <a:rPr lang="ru-RU" dirty="0" smtClean="0">
                <a:latin typeface="+mn-lt"/>
              </a:rPr>
              <a:t> солдат і </a:t>
            </a:r>
            <a:r>
              <a:rPr lang="ru-RU" dirty="0" err="1" smtClean="0">
                <a:latin typeface="+mn-lt"/>
              </a:rPr>
              <a:t>цивільних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жителів</a:t>
            </a:r>
            <a:r>
              <a:rPr lang="ru-RU" dirty="0" smtClean="0">
                <a:latin typeface="+mn-lt"/>
              </a:rPr>
              <a:t>. </a:t>
            </a:r>
            <a:endParaRPr lang="en-US" dirty="0" smtClean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r>
              <a:rPr lang="ru-RU" dirty="0" err="1" smtClean="0">
                <a:latin typeface="+mn-lt"/>
              </a:rPr>
              <a:t>Конфлікт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мав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вирішальний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вплив</a:t>
            </a:r>
            <a:r>
              <a:rPr lang="ru-RU" dirty="0" smtClean="0">
                <a:latin typeface="+mn-lt"/>
              </a:rPr>
              <a:t> на </a:t>
            </a:r>
            <a:r>
              <a:rPr lang="ru-RU" dirty="0" err="1" smtClean="0">
                <a:latin typeface="+mn-lt"/>
              </a:rPr>
              <a:t>історію</a:t>
            </a:r>
            <a:r>
              <a:rPr lang="ru-RU" dirty="0" smtClean="0">
                <a:latin typeface="+mn-lt"/>
              </a:rPr>
              <a:t> 20-го </a:t>
            </a:r>
            <a:r>
              <a:rPr lang="ru-RU" dirty="0" err="1" smtClean="0">
                <a:latin typeface="+mn-lt"/>
              </a:rPr>
              <a:t>століття</a:t>
            </a:r>
            <a:endParaRPr lang="ru-RU" dirty="0" smtClean="0">
              <a:latin typeface="+mn-lt"/>
            </a:endParaRPr>
          </a:p>
          <a:p>
            <a:pPr marL="0" indent="0">
              <a:buNone/>
            </a:pPr>
            <a:endParaRPr lang="ru-RU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uk-UA" dirty="0"/>
              <a:t>з</a:t>
            </a:r>
            <a:r>
              <a:rPr lang="uk-UA" dirty="0" smtClean="0"/>
              <a:t>агострення суперечностей між провідними країнами світу внаслідок нерівномірного розвитку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/>
              <a:t>б</a:t>
            </a:r>
            <a:r>
              <a:rPr lang="uk-UA" dirty="0" smtClean="0"/>
              <a:t>оротьба за сфери впливу</a:t>
            </a:r>
          </a:p>
          <a:p>
            <a:pPr marL="0" indent="0">
              <a:buNone/>
            </a:pPr>
            <a:endParaRPr lang="uk-UA" dirty="0" smtClean="0"/>
          </a:p>
          <a:p>
            <a:r>
              <a:rPr lang="uk-UA" dirty="0" err="1"/>
              <a:t>м</a:t>
            </a:r>
            <a:r>
              <a:rPr lang="uk-UA" dirty="0" err="1" smtClean="0"/>
              <a:t>ілітарізація</a:t>
            </a:r>
            <a:r>
              <a:rPr lang="uk-UA" dirty="0" smtClean="0"/>
              <a:t> країн, їх економіки та населення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7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368152"/>
          </a:xfrm>
        </p:spPr>
        <p:txBody>
          <a:bodyPr/>
          <a:lstStyle/>
          <a:p>
            <a:r>
              <a:rPr lang="uk-UA" dirty="0" smtClean="0"/>
              <a:t>Привід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420888"/>
            <a:ext cx="2146151" cy="2655407"/>
          </a:xfrm>
        </p:spPr>
      </p:pic>
      <p:sp>
        <p:nvSpPr>
          <p:cNvPr id="5" name="Прямоугольник 4"/>
          <p:cNvSpPr/>
          <p:nvPr/>
        </p:nvSpPr>
        <p:spPr>
          <a:xfrm>
            <a:off x="3347864" y="2276872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28 червня 1914р. член організації «Млада </a:t>
            </a:r>
            <a:r>
              <a:rPr lang="uk-UA" sz="24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Босна</a:t>
            </a:r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» Георг Принцип вбив ерцгерцога </a:t>
            </a:r>
            <a:r>
              <a:rPr lang="uk-UA" sz="24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Франца</a:t>
            </a:r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uk-UA" sz="24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Фердинанта</a:t>
            </a:r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спадкоємця австро-угорського престолу, </a:t>
            </a:r>
          </a:p>
          <a:p>
            <a:r>
              <a:rPr lang="uk-UA" sz="24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у м. Сараєво</a:t>
            </a:r>
          </a:p>
        </p:txBody>
      </p:sp>
    </p:spTree>
    <p:extLst>
      <p:ext uri="{BB962C8B-B14F-4D97-AF65-F5344CB8AC3E}">
        <p14:creationId xmlns:p14="http://schemas.microsoft.com/office/powerpoint/2010/main" val="178006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Сторони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484784"/>
            <a:ext cx="6857519" cy="4525963"/>
          </a:xfrm>
        </p:spPr>
      </p:pic>
    </p:spTree>
    <p:extLst>
      <p:ext uri="{BB962C8B-B14F-4D97-AF65-F5344CB8AC3E}">
        <p14:creationId xmlns:p14="http://schemas.microsoft.com/office/powerpoint/2010/main" val="26248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uk-UA" dirty="0" smtClean="0"/>
              <a:t>1914 р.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 smtClean="0"/>
              <a:t>28.07</a:t>
            </a:r>
            <a:r>
              <a:rPr lang="uk-UA" dirty="0" smtClean="0"/>
              <a:t> Австро-Угорщина оголосила війну Сербії</a:t>
            </a:r>
          </a:p>
          <a:p>
            <a:pPr marL="0" indent="0">
              <a:buNone/>
            </a:pPr>
            <a:r>
              <a:rPr lang="uk-UA" b="1" dirty="0" smtClean="0"/>
              <a:t>1.08</a:t>
            </a:r>
            <a:r>
              <a:rPr lang="uk-UA" dirty="0" smtClean="0"/>
              <a:t> Німеччина оголосила війну Російській імперії</a:t>
            </a:r>
          </a:p>
          <a:p>
            <a:pPr marL="0" indent="0">
              <a:buNone/>
            </a:pPr>
            <a:r>
              <a:rPr lang="uk-UA" b="1" dirty="0" smtClean="0"/>
              <a:t>3.08</a:t>
            </a:r>
            <a:r>
              <a:rPr lang="uk-UA" dirty="0" smtClean="0"/>
              <a:t> Німеччина оголосила війну Франції</a:t>
            </a:r>
          </a:p>
          <a:p>
            <a:pPr marL="0" indent="0">
              <a:buNone/>
            </a:pPr>
            <a:r>
              <a:rPr lang="uk-UA" b="1" dirty="0" smtClean="0"/>
              <a:t>4.08</a:t>
            </a:r>
            <a:r>
              <a:rPr lang="uk-UA" dirty="0" smtClean="0"/>
              <a:t> Велика Британія оголосила війну Німеччині</a:t>
            </a:r>
          </a:p>
          <a:p>
            <a:pPr marL="0" indent="0">
              <a:buNone/>
            </a:pPr>
            <a:r>
              <a:rPr lang="uk-UA" b="1" dirty="0" smtClean="0"/>
              <a:t>12.08</a:t>
            </a:r>
            <a:r>
              <a:rPr lang="uk-UA" dirty="0" smtClean="0"/>
              <a:t> австро-угорські війська вторглись в Сербію </a:t>
            </a:r>
          </a:p>
          <a:p>
            <a:pPr marL="0" indent="0">
              <a:buNone/>
            </a:pPr>
            <a:r>
              <a:rPr lang="uk-UA" b="1" dirty="0" smtClean="0"/>
              <a:t>17.08-15.09</a:t>
            </a:r>
            <a:r>
              <a:rPr lang="uk-UA" dirty="0" smtClean="0"/>
              <a:t> наступ російських військ на Сх. </a:t>
            </a:r>
            <a:r>
              <a:rPr lang="uk-UA" dirty="0" err="1" smtClean="0"/>
              <a:t>Прусію</a:t>
            </a:r>
            <a:endParaRPr lang="uk-UA" dirty="0" smtClean="0"/>
          </a:p>
          <a:p>
            <a:pPr marL="0" indent="0">
              <a:buNone/>
            </a:pPr>
            <a:r>
              <a:rPr lang="uk-UA" b="1" dirty="0" smtClean="0"/>
              <a:t>18.08-21.09</a:t>
            </a:r>
            <a:r>
              <a:rPr lang="uk-UA" dirty="0" smtClean="0"/>
              <a:t> наступ російських військ на Галичину </a:t>
            </a:r>
          </a:p>
          <a:p>
            <a:pPr marL="0" indent="0">
              <a:buNone/>
            </a:pPr>
            <a:r>
              <a:rPr lang="ru-RU" b="1" dirty="0"/>
              <a:t>5-12.09</a:t>
            </a:r>
            <a:r>
              <a:rPr lang="ru-RU" dirty="0"/>
              <a:t> битва на р. </a:t>
            </a:r>
            <a:r>
              <a:rPr lang="ru-RU" dirty="0" err="1" smtClean="0"/>
              <a:t>Марні</a:t>
            </a:r>
            <a:endParaRPr lang="ru-RU" dirty="0" smtClean="0"/>
          </a:p>
          <a:p>
            <a:pPr marL="0" indent="0">
              <a:buNone/>
            </a:pPr>
            <a:r>
              <a:rPr lang="uk-UA" b="1" dirty="0" smtClean="0"/>
              <a:t>23.09</a:t>
            </a:r>
            <a:r>
              <a:rPr lang="uk-UA" dirty="0" smtClean="0"/>
              <a:t> Японія оголосила війну Німеччині на боці Антанти</a:t>
            </a:r>
          </a:p>
          <a:p>
            <a:pPr marL="0" indent="0">
              <a:buNone/>
            </a:pPr>
            <a:r>
              <a:rPr lang="uk-UA" b="1" dirty="0" smtClean="0"/>
              <a:t>12.11</a:t>
            </a:r>
            <a:r>
              <a:rPr lang="uk-UA" dirty="0" smtClean="0"/>
              <a:t> Туреччина оголосила «священну війну (джихад)» проти держав Антанти</a:t>
            </a:r>
            <a:endParaRPr lang="ru-RU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033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80728"/>
          </a:xfrm>
        </p:spPr>
        <p:txBody>
          <a:bodyPr/>
          <a:lstStyle/>
          <a:p>
            <a:r>
              <a:rPr lang="uk-UA" dirty="0" smtClean="0"/>
              <a:t>1915 р.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18.02</a:t>
            </a:r>
            <a:r>
              <a:rPr lang="uk-UA" dirty="0" smtClean="0"/>
              <a:t> Німеччина оголосила морську війну Великобританії </a:t>
            </a:r>
          </a:p>
          <a:p>
            <a:pPr marL="0" indent="0">
              <a:buNone/>
            </a:pPr>
            <a:r>
              <a:rPr lang="uk-UA" b="1" dirty="0" smtClean="0"/>
              <a:t>22.04</a:t>
            </a:r>
            <a:r>
              <a:rPr lang="uk-UA" dirty="0" smtClean="0"/>
              <a:t> битва біля м. </a:t>
            </a:r>
            <a:r>
              <a:rPr lang="uk-UA" dirty="0" err="1" smtClean="0"/>
              <a:t>Іпр</a:t>
            </a:r>
            <a:r>
              <a:rPr lang="uk-UA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газова</a:t>
            </a:r>
            <a:r>
              <a:rPr lang="ru-RU" dirty="0" smtClean="0"/>
              <a:t> атака)</a:t>
            </a:r>
          </a:p>
          <a:p>
            <a:pPr marL="0" indent="0">
              <a:buNone/>
            </a:pPr>
            <a:r>
              <a:rPr lang="uk-UA" b="1" dirty="0" smtClean="0"/>
              <a:t>26.04</a:t>
            </a:r>
            <a:r>
              <a:rPr lang="uk-UA" dirty="0" smtClean="0"/>
              <a:t> Лондонський договір країн Антанти з Італією</a:t>
            </a:r>
          </a:p>
          <a:p>
            <a:pPr marL="0" indent="0">
              <a:buNone/>
            </a:pPr>
            <a:r>
              <a:rPr lang="uk-UA" b="1" dirty="0"/>
              <a:t>2.05-22.06</a:t>
            </a:r>
            <a:r>
              <a:rPr lang="uk-UA" dirty="0"/>
              <a:t> </a:t>
            </a:r>
            <a:r>
              <a:rPr lang="uk-UA" dirty="0" err="1"/>
              <a:t>Горліцька</a:t>
            </a:r>
            <a:r>
              <a:rPr lang="uk-UA" dirty="0"/>
              <a:t> </a:t>
            </a:r>
            <a:r>
              <a:rPr lang="uk-UA" dirty="0" smtClean="0"/>
              <a:t>операція</a:t>
            </a:r>
          </a:p>
          <a:p>
            <a:pPr marL="0" indent="0">
              <a:buNone/>
            </a:pPr>
            <a:r>
              <a:rPr lang="uk-UA" b="1" dirty="0" smtClean="0"/>
              <a:t>22.08-4.09</a:t>
            </a:r>
            <a:r>
              <a:rPr lang="uk-UA" dirty="0" smtClean="0"/>
              <a:t> Віленська оборонна операція російських військ в Прибалтиці</a:t>
            </a:r>
          </a:p>
          <a:p>
            <a:pPr marL="0" indent="0">
              <a:buNone/>
            </a:pPr>
            <a:r>
              <a:rPr lang="uk-UA" b="1" dirty="0" smtClean="0"/>
              <a:t>8.09</a:t>
            </a:r>
            <a:r>
              <a:rPr lang="uk-UA" dirty="0" smtClean="0"/>
              <a:t> німецький підводний човен затопив пасажирський лайнер «</a:t>
            </a:r>
            <a:r>
              <a:rPr lang="uk-UA" dirty="0" err="1" smtClean="0"/>
              <a:t>Лузитанія</a:t>
            </a:r>
            <a:r>
              <a:rPr lang="uk-UA" dirty="0" smtClean="0"/>
              <a:t>»</a:t>
            </a:r>
            <a:endParaRPr lang="ru-RU" dirty="0" smtClean="0"/>
          </a:p>
          <a:p>
            <a:pPr marL="0" indent="0">
              <a:buNone/>
            </a:pPr>
            <a:r>
              <a:rPr lang="uk-UA" b="1" dirty="0" smtClean="0"/>
              <a:t>14.10</a:t>
            </a:r>
            <a:r>
              <a:rPr lang="uk-UA" dirty="0" smtClean="0"/>
              <a:t> вступ у війну Болгарії на боці Німеччини</a:t>
            </a:r>
          </a:p>
          <a:p>
            <a:pPr marL="0" indent="0">
              <a:buNone/>
            </a:pPr>
            <a:r>
              <a:rPr lang="uk-UA" b="1" dirty="0" smtClean="0"/>
              <a:t>10.12</a:t>
            </a:r>
            <a:r>
              <a:rPr lang="uk-UA" dirty="0" smtClean="0"/>
              <a:t> окупація Центральними державами Сербії</a:t>
            </a:r>
          </a:p>
        </p:txBody>
      </p:sp>
    </p:spTree>
    <p:extLst>
      <p:ext uri="{BB962C8B-B14F-4D97-AF65-F5344CB8AC3E}">
        <p14:creationId xmlns:p14="http://schemas.microsoft.com/office/powerpoint/2010/main" val="37135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1916 р.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 smtClean="0"/>
              <a:t>10.01-2.03</a:t>
            </a:r>
            <a:r>
              <a:rPr lang="uk-UA" dirty="0" smtClean="0"/>
              <a:t> </a:t>
            </a:r>
            <a:r>
              <a:rPr lang="uk-UA" dirty="0" err="1" smtClean="0"/>
              <a:t>Ерзумська</a:t>
            </a:r>
            <a:r>
              <a:rPr lang="uk-UA" dirty="0" smtClean="0"/>
              <a:t> операція російської Кавказької армії</a:t>
            </a:r>
          </a:p>
          <a:p>
            <a:pPr marL="0" indent="0">
              <a:buNone/>
            </a:pPr>
            <a:r>
              <a:rPr lang="uk-UA" b="1" dirty="0" smtClean="0"/>
              <a:t>31.05-5.06</a:t>
            </a:r>
            <a:r>
              <a:rPr lang="uk-UA" dirty="0" smtClean="0"/>
              <a:t> Ютландська морська битва</a:t>
            </a:r>
          </a:p>
          <a:p>
            <a:pPr marL="0" indent="0">
              <a:buNone/>
            </a:pPr>
            <a:r>
              <a:rPr lang="uk-UA" b="1" dirty="0" smtClean="0"/>
              <a:t>1.07-1.11</a:t>
            </a:r>
            <a:r>
              <a:rPr lang="uk-UA" dirty="0" smtClean="0"/>
              <a:t> наступ англо-французьких на р. </a:t>
            </a:r>
            <a:r>
              <a:rPr lang="uk-UA" dirty="0" err="1" smtClean="0"/>
              <a:t>Сомма</a:t>
            </a:r>
            <a:r>
              <a:rPr lang="uk-UA" dirty="0" smtClean="0"/>
              <a:t> </a:t>
            </a:r>
          </a:p>
          <a:p>
            <a:pPr marL="0" indent="0">
              <a:buNone/>
            </a:pPr>
            <a:r>
              <a:rPr lang="uk-UA" b="1" dirty="0" smtClean="0"/>
              <a:t>27.08</a:t>
            </a:r>
            <a:r>
              <a:rPr lang="uk-UA" dirty="0" smtClean="0"/>
              <a:t> вступ у війну Румунії на боці країн Антанти</a:t>
            </a:r>
          </a:p>
          <a:p>
            <a:pPr marL="0" indent="0">
              <a:buNone/>
            </a:pPr>
            <a:r>
              <a:rPr lang="uk-UA" b="1" dirty="0" smtClean="0"/>
              <a:t>5.11</a:t>
            </a:r>
            <a:r>
              <a:rPr lang="uk-UA" dirty="0" smtClean="0"/>
              <a:t> створення на території Польщі, окупованої військами Четвертного союзу, Королівства Польського на чолі з Державною радою</a:t>
            </a:r>
          </a:p>
          <a:p>
            <a:pPr marL="0" indent="0">
              <a:buNone/>
            </a:pPr>
            <a:r>
              <a:rPr lang="uk-UA" b="1" dirty="0" smtClean="0"/>
              <a:t>21.11</a:t>
            </a:r>
            <a:r>
              <a:rPr lang="uk-UA" dirty="0" smtClean="0"/>
              <a:t> помер австро-угорський цісар </a:t>
            </a:r>
            <a:r>
              <a:rPr lang="uk-UA" dirty="0" err="1" smtClean="0"/>
              <a:t>Франц</a:t>
            </a:r>
            <a:r>
              <a:rPr lang="uk-UA" dirty="0" smtClean="0"/>
              <a:t> Йосип </a:t>
            </a:r>
            <a:r>
              <a:rPr lang="en-US" dirty="0" smtClean="0"/>
              <a:t>I</a:t>
            </a:r>
            <a:r>
              <a:rPr lang="uk-UA" dirty="0" smtClean="0"/>
              <a:t>. Новим цісарем став Карл </a:t>
            </a:r>
            <a:r>
              <a:rPr lang="en-US" dirty="0" smtClean="0"/>
              <a:t>I</a:t>
            </a:r>
            <a:r>
              <a:rPr lang="uk-UA" dirty="0" smtClean="0"/>
              <a:t>, племінник </a:t>
            </a:r>
            <a:r>
              <a:rPr lang="uk-UA" dirty="0" err="1" smtClean="0"/>
              <a:t>Франца</a:t>
            </a:r>
            <a:r>
              <a:rPr lang="uk-UA" dirty="0" smtClean="0"/>
              <a:t> Йосипа </a:t>
            </a:r>
            <a:r>
              <a:rPr lang="en-US" dirty="0" smtClean="0"/>
              <a:t>I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028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en-US" dirty="0" smtClean="0"/>
              <a:t>1917 </a:t>
            </a:r>
            <a:r>
              <a:rPr lang="uk-UA" dirty="0" smtClean="0"/>
              <a:t>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52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 smtClean="0"/>
              <a:t>5-11.01</a:t>
            </a:r>
            <a:r>
              <a:rPr lang="uk-UA" dirty="0" smtClean="0"/>
              <a:t> </a:t>
            </a:r>
            <a:r>
              <a:rPr lang="uk-UA" dirty="0" err="1" smtClean="0"/>
              <a:t>Мітавська</a:t>
            </a:r>
            <a:r>
              <a:rPr lang="uk-UA" dirty="0" smtClean="0"/>
              <a:t> операція російських військ </a:t>
            </a:r>
          </a:p>
          <a:p>
            <a:pPr marL="0" indent="0">
              <a:buNone/>
            </a:pPr>
            <a:r>
              <a:rPr lang="uk-UA" b="1" dirty="0" smtClean="0"/>
              <a:t>1.02</a:t>
            </a:r>
            <a:r>
              <a:rPr lang="uk-UA" dirty="0" smtClean="0"/>
              <a:t> Німеччина оголосила «необмежену підводну війну»</a:t>
            </a:r>
          </a:p>
          <a:p>
            <a:pPr marL="0" indent="0">
              <a:buNone/>
            </a:pPr>
            <a:r>
              <a:rPr lang="uk-UA" b="1" dirty="0" smtClean="0"/>
              <a:t>6.04</a:t>
            </a:r>
            <a:r>
              <a:rPr lang="uk-UA" dirty="0" smtClean="0"/>
              <a:t> США вступили у війну на боці Антанти</a:t>
            </a:r>
          </a:p>
          <a:p>
            <a:pPr marL="0" indent="0">
              <a:buNone/>
            </a:pPr>
            <a:r>
              <a:rPr lang="uk-UA" b="1" dirty="0" smtClean="0"/>
              <a:t>20-27.08</a:t>
            </a:r>
            <a:r>
              <a:rPr lang="uk-UA" dirty="0" smtClean="0"/>
              <a:t> англо-французька операція до Вердена</a:t>
            </a:r>
          </a:p>
          <a:p>
            <a:pPr marL="0" indent="0">
              <a:buNone/>
            </a:pPr>
            <a:r>
              <a:rPr lang="uk-UA" b="1" dirty="0" smtClean="0"/>
              <a:t>7.11</a:t>
            </a:r>
            <a:r>
              <a:rPr lang="uk-UA" dirty="0" smtClean="0"/>
              <a:t> російська Жовтнева революція, формування Радянського уряду</a:t>
            </a:r>
          </a:p>
          <a:p>
            <a:pPr marL="0" indent="0">
              <a:buNone/>
            </a:pPr>
            <a:r>
              <a:rPr lang="uk-UA" b="1" dirty="0" smtClean="0"/>
              <a:t>9.12</a:t>
            </a:r>
            <a:r>
              <a:rPr lang="uk-UA" dirty="0" smtClean="0"/>
              <a:t> Румунія уклала </a:t>
            </a:r>
            <a:r>
              <a:rPr lang="uk-UA" dirty="0" err="1" smtClean="0"/>
              <a:t>Фокшанське</a:t>
            </a:r>
            <a:r>
              <a:rPr lang="uk-UA" dirty="0" smtClean="0"/>
              <a:t>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 з Німеччиною та Австро-Угорщиною</a:t>
            </a:r>
          </a:p>
          <a:p>
            <a:pPr marL="0" indent="0">
              <a:buNone/>
            </a:pPr>
            <a:r>
              <a:rPr lang="uk-UA" b="1" dirty="0" smtClean="0"/>
              <a:t>15.12</a:t>
            </a:r>
            <a:r>
              <a:rPr lang="uk-UA" dirty="0" smtClean="0"/>
              <a:t> Радянський уряд уклав </a:t>
            </a:r>
            <a:r>
              <a:rPr lang="uk-UA" dirty="0" err="1" smtClean="0"/>
              <a:t>перемир</a:t>
            </a:r>
            <a:r>
              <a:rPr lang="en-US" dirty="0" smtClean="0"/>
              <a:t>’</a:t>
            </a:r>
            <a:r>
              <a:rPr lang="uk-UA" dirty="0" smtClean="0"/>
              <a:t>я з Центральними державами</a:t>
            </a:r>
          </a:p>
          <a:p>
            <a:pPr marL="0" indent="0">
              <a:buNone/>
            </a:pPr>
            <a:r>
              <a:rPr lang="ru-RU" b="1" dirty="0" smtClean="0"/>
              <a:t>20.12</a:t>
            </a:r>
            <a:r>
              <a:rPr lang="ru-RU" dirty="0" smtClean="0"/>
              <a:t> за </a:t>
            </a:r>
            <a:r>
              <a:rPr lang="ru-RU" dirty="0" err="1"/>
              <a:t>схваленням</a:t>
            </a:r>
            <a:r>
              <a:rPr lang="ru-RU" dirty="0"/>
              <a:t> </a:t>
            </a:r>
            <a:r>
              <a:rPr lang="ru-RU" dirty="0" err="1"/>
              <a:t>Антанти</a:t>
            </a:r>
            <a:r>
              <a:rPr lang="ru-RU" dirty="0"/>
              <a:t> </a:t>
            </a:r>
            <a:r>
              <a:rPr lang="ru-RU" dirty="0" err="1"/>
              <a:t>румунські</a:t>
            </a:r>
            <a:r>
              <a:rPr lang="ru-RU" dirty="0"/>
              <a:t> </a:t>
            </a:r>
            <a:r>
              <a:rPr lang="ru-RU" dirty="0" err="1"/>
              <a:t>війська</a:t>
            </a:r>
            <a:r>
              <a:rPr lang="ru-RU" dirty="0"/>
              <a:t> </a:t>
            </a:r>
            <a:r>
              <a:rPr lang="ru-RU" dirty="0" err="1"/>
              <a:t>зайняли</a:t>
            </a:r>
            <a:r>
              <a:rPr lang="ru-RU" dirty="0"/>
              <a:t> </a:t>
            </a:r>
            <a:r>
              <a:rPr lang="ru-RU" dirty="0" err="1"/>
              <a:t>територію</a:t>
            </a:r>
            <a:r>
              <a:rPr lang="ru-RU" dirty="0"/>
              <a:t> </a:t>
            </a:r>
            <a:r>
              <a:rPr lang="ru-RU" dirty="0" err="1"/>
              <a:t>Бесарабської</a:t>
            </a:r>
            <a:r>
              <a:rPr lang="ru-RU" dirty="0"/>
              <a:t> </a:t>
            </a:r>
            <a:r>
              <a:rPr lang="ru-RU" dirty="0" err="1"/>
              <a:t>провінції</a:t>
            </a:r>
            <a:r>
              <a:rPr lang="ru-RU" dirty="0"/>
              <a:t> </a:t>
            </a:r>
            <a:r>
              <a:rPr lang="ru-RU" dirty="0" err="1"/>
              <a:t>колишньої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імперії</a:t>
            </a: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5742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225</TotalTime>
  <Words>498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Перша світова  війна</vt:lpstr>
      <vt:lpstr>Презентация PowerPoint</vt:lpstr>
      <vt:lpstr>Причини</vt:lpstr>
      <vt:lpstr>Привід</vt:lpstr>
      <vt:lpstr>Сторони</vt:lpstr>
      <vt:lpstr>1914 р.</vt:lpstr>
      <vt:lpstr>1915 р.</vt:lpstr>
      <vt:lpstr>1916 р.</vt:lpstr>
      <vt:lpstr>1917 р.</vt:lpstr>
      <vt:lpstr>1918 р.</vt:lpstr>
      <vt:lpstr>Післявоєнні події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світова  війна</dc:title>
  <dc:creator>User</dc:creator>
  <cp:lastModifiedBy>HelenD</cp:lastModifiedBy>
  <cp:revision>23</cp:revision>
  <dcterms:created xsi:type="dcterms:W3CDTF">2012-10-05T08:54:44Z</dcterms:created>
  <dcterms:modified xsi:type="dcterms:W3CDTF">2015-01-27T17:22:02Z</dcterms:modified>
</cp:coreProperties>
</file>