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smn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mn-FI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m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1;&#1086;&#1075;&#1076;&#1072;&#1085;&#1072;\&#1056;&#1072;&#1073;&#1086;&#1095;&#1080;&#1081;%20&#1089;&#1090;&#1086;&#1083;\San%20Francisko%20most%20Zolotye%20vorota.720.mo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_usa-2.jpg"/>
          <p:cNvPicPr>
            <a:picLocks noChangeAspect="1"/>
          </p:cNvPicPr>
          <p:nvPr/>
        </p:nvPicPr>
        <p:blipFill>
          <a:blip r:embed="rId2">
            <a:lum bright="39000" contrast="-34000"/>
          </a:blip>
          <a:stretch>
            <a:fillRect/>
          </a:stretch>
        </p:blipFill>
        <p:spPr>
          <a:xfrm>
            <a:off x="-25618" y="0"/>
            <a:ext cx="9169618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143932" cy="2000264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DS Yermak_D" pitchFamily="66" charset="-52"/>
              </a:rPr>
              <a:t>Архітектурні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DS Yermak_D" pitchFamily="66" charset="-52"/>
              </a:rPr>
              <a:t>пам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DS Yermak_D" pitchFamily="66" charset="-52"/>
              </a:rPr>
              <a:t>’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DS Yermak_D" pitchFamily="66" charset="-52"/>
              </a:rPr>
              <a:t>ятки США</a:t>
            </a:r>
            <a:endParaRPr lang="smn-FI" dirty="0">
              <a:solidFill>
                <a:schemeClr val="accent2">
                  <a:lumMod val="50000"/>
                </a:schemeClr>
              </a:solidFill>
              <a:latin typeface="DS Yermak_D" pitchFamily="66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886200"/>
            <a:ext cx="5715040" cy="1752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Підготувала учениця 6-А класу Федун Юлія</a:t>
            </a:r>
            <a:endParaRPr lang="smn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DS Yermak_D" pitchFamily="66" charset="-52"/>
              </a:rPr>
              <a:t>Волинський Голівуд</a:t>
            </a:r>
            <a:endParaRPr lang="smn-FI" dirty="0">
              <a:latin typeface="DS Yermak_D" pitchFamily="66" charset="-52"/>
            </a:endParaRPr>
          </a:p>
        </p:txBody>
      </p:sp>
      <p:pic>
        <p:nvPicPr>
          <p:cNvPr id="4" name="Содержимое 3" descr="volun-golivy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071810"/>
            <a:ext cx="4786314" cy="3589736"/>
          </a:xfrm>
          <a:scene3d>
            <a:camera prst="orthographicFront">
              <a:rot lat="0" lon="0" rev="21299999"/>
            </a:camera>
            <a:lightRig rig="sunrise" dir="t"/>
          </a:scene3d>
        </p:spPr>
      </p:pic>
      <p:pic>
        <p:nvPicPr>
          <p:cNvPr id="5" name="Рисунок 4" descr="а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86687"/>
            <a:ext cx="5000660" cy="3745669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DS Yermak_D" pitchFamily="66" charset="-52"/>
              </a:rPr>
              <a:t>Рашмор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smn-FI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smn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Содержимое 3" descr="папр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642917"/>
            <a:ext cx="3976698" cy="2967229"/>
          </a:xfrm>
          <a:scene3d>
            <a:camera prst="orthographicFront"/>
            <a:lightRig rig="sunrise" dir="t"/>
          </a:scene3d>
        </p:spPr>
      </p:pic>
      <p:pic>
        <p:nvPicPr>
          <p:cNvPr id="5" name="Рисунок 4" descr="пен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4186735" cy="3000396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pic>
        <p:nvPicPr>
          <p:cNvPr id="6" name="Рисунок 5" descr="свпв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4214842" cy="2983540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pic>
        <p:nvPicPr>
          <p:cNvPr id="8" name="Содержимое 3" descr="мп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14752"/>
            <a:ext cx="4100541" cy="3000396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DS Yermak_D" pitchFamily="66" charset="-52"/>
              </a:rPr>
              <a:t>Діснейленд</a:t>
            </a:r>
            <a:endParaRPr lang="smn-FI" dirty="0">
              <a:latin typeface="DS Yermak_D" pitchFamily="66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Рисунок 3" descr="ваіп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734025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Содержимое 3" descr="300px-Sleeping_Beauty's_Castle_2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548219" cy="3411165"/>
          </a:xfrm>
          <a:scene3d>
            <a:camera prst="orthographicFront">
              <a:rot lat="0" lon="0" rev="300000"/>
            </a:camera>
            <a:lightRig rig="sunrise" dir="t"/>
          </a:scene3d>
        </p:spPr>
      </p:pic>
      <p:pic>
        <p:nvPicPr>
          <p:cNvPr id="6" name="Рисунок 5" descr="скк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714620"/>
            <a:ext cx="4643470" cy="3800905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11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757874" cy="1368412"/>
          </a:xfrm>
        </p:spPr>
        <p:txBody>
          <a:bodyPr/>
          <a:lstStyle/>
          <a:p>
            <a:r>
              <a:rPr lang="uk-UA" dirty="0" smtClean="0">
                <a:latin typeface="DS Yermak_D" pitchFamily="66" charset="-52"/>
              </a:rPr>
              <a:t>Білий Дім</a:t>
            </a:r>
            <a:endParaRPr lang="smn-FI" dirty="0">
              <a:latin typeface="DS Yermak_D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571744"/>
            <a:ext cx="7329510" cy="355441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5" name="Рисунок 4" descr="usa-about-country-13315696160289_w687h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7575"/>
            <a:ext cx="9144000" cy="3400425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pic>
        <p:nvPicPr>
          <p:cNvPr id="7" name="Рисунок 6" descr="авы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64727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smn-FI" dirty="0"/>
          </a:p>
        </p:txBody>
      </p:sp>
      <p:pic>
        <p:nvPicPr>
          <p:cNvPr id="5" name="Рисунок 4" descr="вкп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5517884" cy="36719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sunrise" dir="t"/>
          </a:scene3d>
        </p:spPr>
      </p:pic>
      <p:pic>
        <p:nvPicPr>
          <p:cNvPr id="6" name="Рисунок 5" descr="ип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572000" cy="34290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еп6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667933"/>
          </a:xfrm>
          <a:scene3d>
            <a:camera prst="orthographicFront"/>
            <a:lightRig rig="sunrise" dir="t"/>
          </a:scene3d>
        </p:spPr>
      </p:pic>
      <p:pic>
        <p:nvPicPr>
          <p:cNvPr id="8" name="Рисунок 7" descr="вкекв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276"/>
            <a:ext cx="4903889" cy="3233724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pic>
        <p:nvPicPr>
          <p:cNvPr id="9" name="Рисунок 8" descr="впе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93942"/>
            <a:ext cx="4357686" cy="3264058"/>
          </a:xfrm>
          <a:prstGeom prst="rect">
            <a:avLst/>
          </a:prstGeom>
          <a:scene3d>
            <a:camera prst="orthographicFront"/>
            <a:lightRig rig="sunrise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000628" cy="164307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DS Yermak_D" pitchFamily="66" charset="-52"/>
              </a:rPr>
              <a:t>Золоті Ворота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smn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Содержимое 3" descr="реврі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071678"/>
            <a:ext cx="4936249" cy="3284849"/>
          </a:xfrm>
          <a:scene3d>
            <a:camera prst="orthographicFront">
              <a:rot lat="0" lon="0" rev="0"/>
            </a:camera>
            <a:lightRig rig="sunrise" dir="t"/>
          </a:scene3d>
        </p:spPr>
      </p:pic>
      <p:pic>
        <p:nvPicPr>
          <p:cNvPr id="6" name="Рисунок 5" descr="мепка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272690" cy="3286148"/>
          </a:xfrm>
          <a:prstGeom prst="rect">
            <a:avLst/>
          </a:prstGeom>
          <a:scene3d>
            <a:camera prst="orthographicFront">
              <a:rot lat="0" lon="0" rev="0"/>
            </a:camera>
            <a:lightRig rig="sunrise" dir="t"/>
          </a:scene3d>
        </p:spPr>
      </p:pic>
      <p:pic>
        <p:nvPicPr>
          <p:cNvPr id="8" name="Рисунок 7" descr="в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86189"/>
            <a:ext cx="4616110" cy="3071811"/>
          </a:xfrm>
          <a:prstGeom prst="rect">
            <a:avLst/>
          </a:prstGeom>
          <a:scene3d>
            <a:camera prst="orthographicFront">
              <a:rot lat="0" lon="0" rev="0"/>
            </a:camera>
            <a:lightRig rig="sunrise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мва.jpg"/>
          <p:cNvPicPr>
            <a:picLocks noChangeAspect="1"/>
          </p:cNvPicPr>
          <p:nvPr/>
        </p:nvPicPr>
        <p:blipFill>
          <a:blip r:embed="rId2">
            <a:lum bright="26000" contrast="-56000"/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Північна Америка – найрозвиненіша держава світу, яка, попри своє важке минуле, створила і зберегла чимало </a:t>
            </a:r>
            <a:r>
              <a:rPr lang="uk-UA" dirty="0" err="1" smtClean="0"/>
              <a:t>архітекрурних</a:t>
            </a:r>
            <a:r>
              <a:rPr lang="uk-UA" dirty="0" smtClean="0"/>
              <a:t>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яток, щоб  люди, трохи багатші за нас, могли їх побачити вживу, а ми щоб захоплювались їхньою красою з фільмів, відео та фото. Пропоную відзначити найцікавіші, на мою думку архітектурні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ятки:</a:t>
            </a:r>
            <a:endParaRPr lang="smn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San Francisko most Zolotye vorota.720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14345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smn-FI" b="1" dirty="0" smtClean="0">
                <a:latin typeface="DS Yermak_D" pitchFamily="66" charset="-52"/>
              </a:rPr>
              <a:t>Монумент Вашингтона</a:t>
            </a:r>
            <a:endParaRPr lang="smn-FI" dirty="0">
              <a:latin typeface="DS Yermak_D" pitchFamily="66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6" name="Рисунок 5" descr="Home_Prices-Glance-01fd6-2445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89526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smn-FI" dirty="0"/>
          </a:p>
        </p:txBody>
      </p:sp>
      <p:pic>
        <p:nvPicPr>
          <p:cNvPr id="5" name="Рисунок 4" descr="washington_monu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38" y="2617440"/>
            <a:ext cx="3500462" cy="424056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  <a:sp3d extrusionH="25400">
            <a:bevelT w="19050" h="101600"/>
            <a:bevelB w="19050" h="101600"/>
          </a:sp3d>
        </p:spPr>
      </p:pic>
      <p:pic>
        <p:nvPicPr>
          <p:cNvPr id="7" name="Рисунок 6" descr="Aerial_On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4214818" cy="4214818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  <a:sp3d extrusionH="25400">
            <a:bevelT w="31750" h="88900"/>
            <a:bevelB w="19050" h="19050"/>
          </a:sp3d>
        </p:spPr>
      </p:pic>
      <p:pic>
        <p:nvPicPr>
          <p:cNvPr id="6" name="Содержимое 3" descr="300px-Washington_Monument_Dusk_Jan_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0"/>
            <a:ext cx="3214678" cy="455412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sunrise" dir="t"/>
          </a:scene3d>
          <a:sp3d extrusionH="38100">
            <a:bevelT w="57150"/>
            <a:bevelB w="254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DS Yermak_D" pitchFamily="66" charset="-52"/>
              </a:rPr>
              <a:t>Статуя Свободи</a:t>
            </a:r>
            <a:endParaRPr lang="smn-FI" dirty="0">
              <a:latin typeface="DS Yermak_D" pitchFamily="66" charset="-52"/>
            </a:endParaRPr>
          </a:p>
        </p:txBody>
      </p:sp>
      <p:pic>
        <p:nvPicPr>
          <p:cNvPr id="4" name="Содержимое 3" descr="иа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5279385" cy="3500462"/>
          </a:xfrm>
          <a:scene3d>
            <a:camera prst="orthographicFront">
              <a:rot lat="0" lon="0" rev="300000"/>
            </a:camera>
            <a:lightRig rig="sunrise" dir="t"/>
          </a:scene3d>
          <a:sp3d extrusionH="57150" contourW="12700">
            <a:bevelT w="25400" h="82550"/>
            <a:bevelB w="57150" h="88900"/>
          </a:sp3d>
        </p:spPr>
      </p:pic>
      <p:pic>
        <p:nvPicPr>
          <p:cNvPr id="5" name="Содержимое 3" descr="US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14488"/>
            <a:ext cx="3394472" cy="4525963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sunrise" dir="t"/>
          </a:scene3d>
          <a:sp3d extrusionH="38100" contourW="12700">
            <a:bevelT w="31750" h="95250"/>
            <a:bevelB w="25400" h="1016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6" name="Рисунок 5" descr="екве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4286280" cy="5304802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  <a:sp3d extrusionH="31750" contourW="6350">
            <a:bevelT w="19050" h="95250"/>
            <a:bevelB w="19050" h="101600"/>
          </a:sp3d>
        </p:spPr>
      </p:pic>
      <p:pic>
        <p:nvPicPr>
          <p:cNvPr id="8" name="Содержимое 7" descr="еа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785794"/>
            <a:ext cx="5006646" cy="3189287"/>
          </a:xfrm>
          <a:scene3d>
            <a:camera prst="orthographicFront">
              <a:rot lat="0" lon="0" rev="21299999"/>
            </a:camera>
            <a:lightRig rig="sunrise" dir="t"/>
          </a:scene3d>
          <a:sp3d extrusionH="38100" contourW="19050">
            <a:bevelT w="38100" h="95250"/>
            <a:bevelB w="25400" h="952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Содержимое 3" descr="ам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928934"/>
            <a:ext cx="4768670" cy="3571900"/>
          </a:xfrm>
          <a:scene3d>
            <a:camera prst="orthographicFront">
              <a:rot lat="0" lon="0" rev="21299999"/>
            </a:camera>
            <a:lightRig rig="sunrise" dir="t"/>
          </a:scene3d>
          <a:sp3d extrusionH="25400" contourW="25400">
            <a:bevelT w="31750" h="101600"/>
            <a:bevelB w="25400" h="107950"/>
          </a:sp3d>
        </p:spPr>
      </p:pic>
      <p:pic>
        <p:nvPicPr>
          <p:cNvPr id="5" name="Рисунок 4" descr="вап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5143504" cy="3852663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sunrise" dir="t"/>
          </a:scene3d>
          <a:sp3d extrusionH="31750" contourW="25400">
            <a:bevelT w="38100" h="101600"/>
            <a:bevelB w="38100" h="952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S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5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atin typeface="DS Yermak_D" pitchFamily="66" charset="-52"/>
              </a:rPr>
              <a:t> </a:t>
            </a:r>
            <a:endParaRPr lang="smn-FI" sz="4800" b="1" dirty="0">
              <a:latin typeface="DS Yermak_D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smn-FI" dirty="0"/>
          </a:p>
        </p:txBody>
      </p:sp>
      <p:pic>
        <p:nvPicPr>
          <p:cNvPr id="4" name="Содержимое 3" descr="ап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578112" cy="3429024"/>
          </a:xfrm>
          <a:scene3d>
            <a:camera prst="orthographicFront">
              <a:rot lat="0" lon="0" rev="300000"/>
            </a:camera>
            <a:lightRig rig="sunrise" dir="t"/>
          </a:scene3d>
          <a:sp3d extrusionH="25400" contourW="25400">
            <a:bevelT w="25400" h="95250"/>
            <a:bevelB w="25400" h="95250"/>
          </a:sp3d>
        </p:spPr>
      </p:pic>
      <p:pic>
        <p:nvPicPr>
          <p:cNvPr id="5" name="Рисунок 4" descr="кван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714620"/>
            <a:ext cx="5628739" cy="3933840"/>
          </a:xfrm>
          <a:prstGeom prst="rect">
            <a:avLst/>
          </a:prstGeom>
          <a:scene3d>
            <a:camera prst="orthographicFront">
              <a:rot lat="21299999" lon="0" rev="21299999"/>
            </a:camera>
            <a:lightRig rig="sunrise" dir="t"/>
          </a:scene3d>
          <a:sp3d extrusionH="25400" contourW="12700">
            <a:bevelT w="31750" h="101600"/>
            <a:bevelB w="25400" h="1016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103</Words>
  <PresentationFormat>Экран (4:3)</PresentationFormat>
  <Paragraphs>28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Архітектурні пам’ятки США</vt:lpstr>
      <vt:lpstr> </vt:lpstr>
      <vt:lpstr>Монумент Вашингтона</vt:lpstr>
      <vt:lpstr> </vt:lpstr>
      <vt:lpstr>Статуя Свободи</vt:lpstr>
      <vt:lpstr> </vt:lpstr>
      <vt:lpstr> </vt:lpstr>
      <vt:lpstr> </vt:lpstr>
      <vt:lpstr> </vt:lpstr>
      <vt:lpstr>Волинський Голівуд</vt:lpstr>
      <vt:lpstr>Рашмор </vt:lpstr>
      <vt:lpstr> </vt:lpstr>
      <vt:lpstr>Діснейленд</vt:lpstr>
      <vt:lpstr> </vt:lpstr>
      <vt:lpstr>Білий Дім</vt:lpstr>
      <vt:lpstr> </vt:lpstr>
      <vt:lpstr> </vt:lpstr>
      <vt:lpstr>Золоті Ворота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пам’ятки США</dc:title>
  <cp:lastModifiedBy>Богдана</cp:lastModifiedBy>
  <cp:revision>33</cp:revision>
  <dcterms:modified xsi:type="dcterms:W3CDTF">2014-02-21T14:43:34Z</dcterms:modified>
</cp:coreProperties>
</file>