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C02-E437-4234-99C7-E3E7714E107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6BF1-96EC-4D0C-9D28-BF6F7C5E5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C02-E437-4234-99C7-E3E7714E107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6BF1-96EC-4D0C-9D28-BF6F7C5E5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C02-E437-4234-99C7-E3E7714E107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6BF1-96EC-4D0C-9D28-BF6F7C5E5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C02-E437-4234-99C7-E3E7714E107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6BF1-96EC-4D0C-9D28-BF6F7C5E5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C02-E437-4234-99C7-E3E7714E107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6BF1-96EC-4D0C-9D28-BF6F7C5E5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C02-E437-4234-99C7-E3E7714E107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6BF1-96EC-4D0C-9D28-BF6F7C5E5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C02-E437-4234-99C7-E3E7714E107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6BF1-96EC-4D0C-9D28-BF6F7C5E5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C02-E437-4234-99C7-E3E7714E107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6BF1-96EC-4D0C-9D28-BF6F7C5E5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C02-E437-4234-99C7-E3E7714E107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6BF1-96EC-4D0C-9D28-BF6F7C5E5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C02-E437-4234-99C7-E3E7714E107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6BF1-96EC-4D0C-9D28-BF6F7C5E5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C02-E437-4234-99C7-E3E7714E107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6BF1-96EC-4D0C-9D28-BF6F7C5E5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B4C02-E437-4234-99C7-E3E7714E107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56BF1-96EC-4D0C-9D28-BF6F7C5E5B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Lanos\Рабочий стол\Kate+Middleton+Royal+Wedding+Balcony+YQ9H2m0AYY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877272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Wedding of Prince William and Kate Middleton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Lanos\Рабочий стол\Royal-Wedding-England-Engagement-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Wedding ring</a:t>
            </a:r>
            <a:endParaRPr lang="ru-RU" sz="72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Lanos\Рабочий стол\sm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-387425"/>
            <a:ext cx="9937104" cy="74483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Autofit/>
          </a:bodyPr>
          <a:lstStyle/>
          <a:p>
            <a:r>
              <a:rPr lang="en-US" sz="7200" dirty="0" smtClean="0"/>
              <a:t>Thank you for attention!</a:t>
            </a:r>
            <a:endParaRPr lang="ru-RU" sz="7200" dirty="0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Lanos\Рабочий стол\1000509261001_1634117336001_BIO-Biography-Prince-William-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484784"/>
          </a:xfrm>
        </p:spPr>
        <p:txBody>
          <a:bodyPr>
            <a:normAutofit/>
          </a:bodyPr>
          <a:lstStyle/>
          <a:p>
            <a:r>
              <a:rPr lang="en-US" sz="7200" dirty="0" smtClean="0"/>
              <a:t>Prince William</a:t>
            </a:r>
            <a:endParaRPr lang="ru-RU" sz="72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anos\Рабочий стол\Free-Wallpaper-Kate-Middleton-Backgrounds-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0362"/>
            <a:ext cx="9144000" cy="1417638"/>
          </a:xfrm>
        </p:spPr>
        <p:txBody>
          <a:bodyPr>
            <a:normAutofit/>
          </a:bodyPr>
          <a:lstStyle/>
          <a:p>
            <a:r>
              <a:rPr lang="en-US" sz="7200" dirty="0"/>
              <a:t>C</a:t>
            </a:r>
            <a:r>
              <a:rPr lang="en-US" sz="7200" dirty="0" smtClean="0"/>
              <a:t>atherine </a:t>
            </a:r>
            <a:r>
              <a:rPr lang="en-US" sz="7200" dirty="0"/>
              <a:t>M</a:t>
            </a:r>
            <a:r>
              <a:rPr lang="en-US" sz="7200" dirty="0" smtClean="0"/>
              <a:t>iddleton</a:t>
            </a:r>
            <a:endParaRPr lang="ru-RU" sz="72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anos\Рабочий стол\ht_prince_william_kate_school_dm_110412_w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0"/>
            <a:ext cx="4932039" cy="3356992"/>
          </a:xfrm>
          <a:prstGeom prst="rect">
            <a:avLst/>
          </a:prstGeom>
          <a:noFill/>
        </p:spPr>
      </p:pic>
      <p:pic>
        <p:nvPicPr>
          <p:cNvPr id="4099" name="Picture 3" descr="C:\Documents and Settings\Lanos\Рабочий стол\Kate-Middleton-Prince-William-Love-Story-Vid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56992"/>
            <a:ext cx="9144000" cy="3501008"/>
          </a:xfrm>
          <a:prstGeom prst="rect">
            <a:avLst/>
          </a:prstGeom>
          <a:noFill/>
        </p:spPr>
      </p:pic>
      <p:pic>
        <p:nvPicPr>
          <p:cNvPr id="4100" name="Picture 4" descr="C:\Documents and Settings\Lanos\Рабочий стол\93529131-william-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83968" cy="3356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196752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How it all began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Lanos\Рабочий стол\gal_kis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0362"/>
            <a:ext cx="9144000" cy="1417638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B0F0"/>
                </a:solidFill>
              </a:rPr>
              <a:t>Wedding</a:t>
            </a:r>
            <a:endParaRPr lang="ru-RU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Lanos\Рабочий стол\article-1384139-0BD31EE900000578-445_468x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577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Lanos\Рабочий стол\article-1384139-0BF1B09600000578-623_468x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0362"/>
            <a:ext cx="9144000" cy="1417638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William’s wedding suit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anos\Рабочий стол\img-kate-middleton-wedding-dress_075548914142.jpg_gallery_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4943997" cy="3024336"/>
          </a:xfrm>
          <a:prstGeom prst="rect">
            <a:avLst/>
          </a:prstGeom>
          <a:noFill/>
        </p:spPr>
      </p:pic>
      <p:pic>
        <p:nvPicPr>
          <p:cNvPr id="7171" name="Picture 3" descr="C:\Documents and Settings\Lanos\Рабочий стол\kate-middleton-wedding-dress-pic-getty-reuters-image-1-223455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0362"/>
            <a:ext cx="9144000" cy="141763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Kate’s wedding dress</a:t>
            </a:r>
            <a:endParaRPr lang="ru-RU" sz="72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anos\Рабочий стол\4946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417638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Guests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anos\Рабочий стол\pile-of-c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Cost</a:t>
            </a:r>
            <a:endParaRPr lang="ru-RU" sz="72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Wedding of Prince William and Kate Middleton</vt:lpstr>
      <vt:lpstr>Prince William</vt:lpstr>
      <vt:lpstr>Catherine Middleton</vt:lpstr>
      <vt:lpstr>How it all began</vt:lpstr>
      <vt:lpstr>Wedding</vt:lpstr>
      <vt:lpstr>William’s wedding suit</vt:lpstr>
      <vt:lpstr>Kate’s wedding dress</vt:lpstr>
      <vt:lpstr>Guests</vt:lpstr>
      <vt:lpstr>Cost</vt:lpstr>
      <vt:lpstr>Wedding ring</vt:lpstr>
      <vt:lpstr>Thank you for attention!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Wedding of Prince William and Kate Middleton</dc:title>
  <dc:creator>WORK</dc:creator>
  <cp:lastModifiedBy>WORK</cp:lastModifiedBy>
  <cp:revision>20</cp:revision>
  <dcterms:created xsi:type="dcterms:W3CDTF">2014-06-02T11:39:05Z</dcterms:created>
  <dcterms:modified xsi:type="dcterms:W3CDTF">2014-06-02T14:24:17Z</dcterms:modified>
</cp:coreProperties>
</file>