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07904" y="1203598"/>
            <a:ext cx="51845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Educational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System </a:t>
            </a:r>
            <a:r>
              <a:rPr lang="en-US" sz="4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of </a:t>
            </a:r>
            <a:endParaRPr lang="en-US" sz="4400" dirty="0" smtClean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Ukraine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206" y="555526"/>
            <a:ext cx="3390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Kharkiv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has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 faculties: mechanics-mathematics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physics,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physics-technology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radio-physics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chemistry, biology,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economics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history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philology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foreign           languages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karaz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16" y="123478"/>
            <a:ext cx="3339528" cy="213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karazi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06" y="2787774"/>
            <a:ext cx="3897188" cy="2182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obespecheny-knigami-na-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30" y="2341792"/>
            <a:ext cx="3363466" cy="2102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78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hutterstock_95715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478"/>
            <a:ext cx="2736304" cy="1992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ukraine-update-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6" y="2266857"/>
            <a:ext cx="6840761" cy="285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5961" y="1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Ukraine numbers a total of 2 million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university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students. Graduates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Ukrainian institution of higher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famous writers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prominent            diplomats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economists,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mathematicians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others.</a:t>
            </a:r>
          </a:p>
        </p:txBody>
      </p:sp>
    </p:spTree>
    <p:extLst>
      <p:ext uri="{BB962C8B-B14F-4D97-AF65-F5344CB8AC3E}">
        <p14:creationId xmlns:p14="http://schemas.microsoft.com/office/powerpoint/2010/main" val="1006824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575" y="1275606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Castellar" panose="020A0402060406010301" pitchFamily="18" charset="0"/>
              </a:rPr>
              <a:t>ThankS</a:t>
            </a:r>
            <a:r>
              <a:rPr lang="en-US" sz="4400" dirty="0" smtClean="0">
                <a:latin typeface="Castellar" panose="020A0402060406010301" pitchFamily="18" charset="0"/>
              </a:rPr>
              <a:t> for            your </a:t>
            </a:r>
            <a:r>
              <a:rPr lang="en-US" sz="4400" dirty="0">
                <a:latin typeface="Castellar" panose="020A0402060406010301" pitchFamily="18" charset="0"/>
              </a:rPr>
              <a:t>attention! </a:t>
            </a:r>
          </a:p>
          <a:p>
            <a:pPr algn="ctr"/>
            <a:r>
              <a:rPr lang="en-US" sz="4400" dirty="0" smtClean="0">
                <a:latin typeface="Castellar" panose="020A0402060406010301" pitchFamily="18" charset="0"/>
              </a:rPr>
              <a:t>hope </a:t>
            </a:r>
            <a:r>
              <a:rPr lang="en-US" sz="4400" dirty="0">
                <a:latin typeface="Castellar" panose="020A0402060406010301" pitchFamily="18" charset="0"/>
              </a:rPr>
              <a:t>you liked it!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52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23479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Ukraine has got rather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system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education. General secondary education is free and compulsory. There are many gymnasiums,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lycees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private schools in Ukraine.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secondary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must secure a uniform level of knowledge necessary for each student.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o-ENGLISH-LEARNING-STUDENTS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10" y="3007479"/>
            <a:ext cx="3001514" cy="200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Most-Frequently-Challenged-Book-f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01" y="851105"/>
            <a:ext cx="3249641" cy="203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21-active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10133"/>
            <a:ext cx="3001516" cy="2001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66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5" y="850336"/>
            <a:ext cx="3001516" cy="203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Черкаський_медичний_колед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3" y="2597523"/>
            <a:ext cx="3168352" cy="2376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tudent-in-library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76" y="2597523"/>
            <a:ext cx="3960568" cy="2376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harkov-academ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4700"/>
            <a:ext cx="4608512" cy="2184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6216" y="174700"/>
            <a:ext cx="26277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Post-secondary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education is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provided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technical schools,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colleges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institution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higher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learning: universities,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academies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institutes. At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each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institute or university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there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a post-graduate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course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postgraduates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working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their scientific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degrees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50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935" y="267494"/>
            <a:ext cx="36450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educational establishments of our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country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fall into three main types. The first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type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includes the universities and institutes where there are only full-time students,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which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receive state grants. Students who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do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 live at home get accommodation 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hostels.</a:t>
            </a:r>
          </a:p>
        </p:txBody>
      </p:sp>
      <p:pic>
        <p:nvPicPr>
          <p:cNvPr id="1026" name="Picture 2" descr="C:\Users\User\Desktop\stud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7734"/>
            <a:ext cx="7434198" cy="2563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ostel-dorm-room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44" y="168449"/>
            <a:ext cx="3147009" cy="2102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8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36383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second and third types of higher schools provide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educational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facilities for factory and office workers who combine work with studies. The second type of higher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education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establishments includes evening faculties and evening higher schools for those who study in their spare time.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Chief_HAK_oh_the_Kharkov_institu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478"/>
            <a:ext cx="3840075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ukraine-education-eduf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93" y="3276947"/>
            <a:ext cx="2078368" cy="15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stude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99" y="339502"/>
            <a:ext cx="3449485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3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1470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third type covers extra-mural higher schools where students take correspondence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courses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Every year extra-mural students receive from 30 to 40 days’ leave to prepare for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their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exams.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Ivan-Franko-Lviv-State-Un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93" y="915566"/>
            <a:ext cx="7344816" cy="407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1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436" y="195486"/>
            <a:ext cx="382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are many scientific, educational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Ukraine. Kyiv   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its famous National University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named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 T. Shevchenko, Polytechnic University,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Kyivo-Mohylyanska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Academy which resumed its work in 1991.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User\Desktop\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4" y="32515"/>
            <a:ext cx="2880320" cy="189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86698fb2482fb53a17f27aadd843c51.800_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26" y="2050213"/>
            <a:ext cx="5790381" cy="298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03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9383" y="2910830"/>
            <a:ext cx="2635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three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faculties 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in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Kyivo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Mohylyanska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Academy  now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social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sciences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sovre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092"/>
            <a:ext cx="3910702" cy="2279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50px-NaUKMA_sy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486"/>
            <a:ext cx="2784151" cy="2171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3280371.3hnluxffqa.W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7733"/>
            <a:ext cx="3528392" cy="2573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57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147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leading scientific and cultural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Western Ukraine. It has a number of research institutes of high level.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Панорама_центру_Льв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75" y="3014382"/>
            <a:ext cx="7015759" cy="209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00074_photo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1" y="679866"/>
            <a:ext cx="3242913" cy="2160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uni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47" y="791759"/>
            <a:ext cx="3764106" cy="1936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35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358</Words>
  <Application>Microsoft Office PowerPoint</Application>
  <PresentationFormat>Экран (16:9)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Наталия</cp:lastModifiedBy>
  <cp:revision>23</cp:revision>
  <dcterms:created xsi:type="dcterms:W3CDTF">2014-04-01T16:27:38Z</dcterms:created>
  <dcterms:modified xsi:type="dcterms:W3CDTF">2014-09-22T18:18:23Z</dcterms:modified>
</cp:coreProperties>
</file>