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2" r:id="rId3"/>
    <p:sldId id="257" r:id="rId4"/>
    <p:sldId id="263" r:id="rId5"/>
    <p:sldId id="260" r:id="rId6"/>
    <p:sldId id="261" r:id="rId7"/>
    <p:sldId id="264" r:id="rId8"/>
    <p:sldId id="266" r:id="rId9"/>
    <p:sldId id="267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300" y="-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5476275535207697E-2"/>
          <c:y val="0.13036703834254107"/>
          <c:w val="0.58042925549296198"/>
          <c:h val="0.7779869997609691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Поставки</c:v>
                </c:pt>
              </c:strCache>
            </c:strRef>
          </c:tx>
          <c:dLbls>
            <c:txPr>
              <a:bodyPr/>
              <a:lstStyle/>
              <a:p>
                <a:pPr>
                  <a:defRPr lang="ru-RU" sz="2000" kern="1200">
                    <a:solidFill>
                      <a:schemeClr val="tx1"/>
                    </a:solidFill>
                    <a:latin typeface="Book Antiqua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продовольствие, топливо, удобрения</c:v>
                </c:pt>
                <c:pt idx="1">
                  <c:v>сельскохозяйственная продукция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0.7</c:v>
                </c:pt>
                <c:pt idx="1">
                  <c:v>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0306031684977279"/>
          <c:y val="0.35245662939808037"/>
          <c:w val="0.38845883650797469"/>
          <c:h val="0.29508674120383932"/>
        </c:manualLayout>
      </c:layout>
      <c:overlay val="0"/>
      <c:txPr>
        <a:bodyPr/>
        <a:lstStyle/>
        <a:p>
          <a:pPr>
            <a:defRPr lang="ru-RU" sz="2000" b="1" i="1" kern="1200">
              <a:solidFill>
                <a:srgbClr val="C00000"/>
              </a:solidFill>
              <a:latin typeface="Book Antiqua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3841CF-7BF1-47BB-8BBD-4127813D45CF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18B7407-19E2-4C64-AAB2-170E3789D523}">
      <dgm:prSet phldrT="[Текст]" custT="1"/>
      <dgm:spPr/>
      <dgm:t>
        <a:bodyPr/>
        <a:lstStyle/>
        <a:p>
          <a:r>
            <a:rPr lang="ru-RU" sz="2000" dirty="0" err="1" smtClean="0">
              <a:latin typeface="Book Antiqua" pitchFamily="18" charset="0"/>
            </a:rPr>
            <a:t>Надання</a:t>
          </a:r>
          <a:r>
            <a:rPr lang="ru-RU" sz="2000" dirty="0" smtClean="0">
              <a:latin typeface="Book Antiqua" pitchFamily="18" charset="0"/>
            </a:rPr>
            <a:t> </a:t>
          </a:r>
          <a:r>
            <a:rPr lang="ru-RU" sz="2000" dirty="0" err="1" smtClean="0">
              <a:latin typeface="Book Antiqua" pitchFamily="18" charset="0"/>
            </a:rPr>
            <a:t>допомоги</a:t>
          </a:r>
          <a:r>
            <a:rPr lang="ru-RU" sz="2000" dirty="0" smtClean="0">
              <a:latin typeface="Book Antiqua" pitchFamily="18" charset="0"/>
            </a:rPr>
            <a:t> </a:t>
          </a:r>
          <a:r>
            <a:rPr lang="ru-RU" sz="2000" dirty="0" err="1" smtClean="0">
              <a:latin typeface="Book Antiqua" pitchFamily="18" charset="0"/>
            </a:rPr>
            <a:t>європейським</a:t>
          </a:r>
          <a:r>
            <a:rPr lang="ru-RU" sz="2000" dirty="0" smtClean="0">
              <a:latin typeface="Book Antiqua" pitchFamily="18" charset="0"/>
            </a:rPr>
            <a:t> державам за </a:t>
          </a:r>
          <a:r>
            <a:rPr lang="ru-RU" sz="2000" dirty="0" err="1" smtClean="0">
              <a:latin typeface="Book Antiqua" pitchFamily="18" charset="0"/>
            </a:rPr>
            <a:t>умови</a:t>
          </a:r>
          <a:r>
            <a:rPr lang="ru-RU" sz="2000" dirty="0" smtClean="0">
              <a:latin typeface="Book Antiqua" pitchFamily="18" charset="0"/>
            </a:rPr>
            <a:t> </a:t>
          </a:r>
          <a:r>
            <a:rPr lang="ru-RU" sz="2000" dirty="0" err="1" smtClean="0">
              <a:latin typeface="Book Antiqua" pitchFamily="18" charset="0"/>
            </a:rPr>
            <a:t>використання</a:t>
          </a:r>
          <a:r>
            <a:rPr lang="ru-RU" sz="2000" dirty="0" smtClean="0">
              <a:latin typeface="Book Antiqua" pitchFamily="18" charset="0"/>
            </a:rPr>
            <a:t> </a:t>
          </a:r>
          <a:r>
            <a:rPr lang="ru-RU" sz="2000" dirty="0" err="1" smtClean="0">
              <a:latin typeface="Book Antiqua" pitchFamily="18" charset="0"/>
            </a:rPr>
            <a:t>її</a:t>
          </a:r>
          <a:r>
            <a:rPr lang="ru-RU" sz="2000" dirty="0" smtClean="0">
              <a:latin typeface="Book Antiqua" pitchFamily="18" charset="0"/>
            </a:rPr>
            <a:t> для </a:t>
          </a:r>
          <a:r>
            <a:rPr lang="ru-RU" sz="2000" dirty="0" err="1" smtClean="0">
              <a:latin typeface="Book Antiqua" pitchFamily="18" charset="0"/>
            </a:rPr>
            <a:t>для</a:t>
          </a:r>
          <a:r>
            <a:rPr lang="ru-RU" sz="2000" dirty="0" smtClean="0">
              <a:latin typeface="Book Antiqua" pitchFamily="18" charset="0"/>
            </a:rPr>
            <a:t> </a:t>
          </a:r>
          <a:r>
            <a:rPr lang="ru-RU" sz="2000" dirty="0" err="1" smtClean="0">
              <a:latin typeface="Book Antiqua" pitchFamily="18" charset="0"/>
            </a:rPr>
            <a:t>зростання</a:t>
          </a:r>
          <a:r>
            <a:rPr lang="ru-RU" sz="2000" dirty="0" smtClean="0">
              <a:latin typeface="Book Antiqua" pitchFamily="18" charset="0"/>
            </a:rPr>
            <a:t> </a:t>
          </a:r>
          <a:r>
            <a:rPr lang="ru-RU" sz="2000" dirty="0" err="1" smtClean="0">
              <a:latin typeface="Book Antiqua" pitchFamily="18" charset="0"/>
            </a:rPr>
            <a:t>виробництва</a:t>
          </a:r>
          <a:r>
            <a:rPr lang="ru-RU" sz="2000" dirty="0" smtClean="0">
              <a:latin typeface="Book Antiqua" pitchFamily="18" charset="0"/>
            </a:rPr>
            <a:t> і </a:t>
          </a:r>
          <a:r>
            <a:rPr lang="ru-RU" sz="2000" dirty="0" err="1" smtClean="0">
              <a:latin typeface="Book Antiqua" pitchFamily="18" charset="0"/>
            </a:rPr>
            <a:t>фінансової</a:t>
          </a:r>
          <a:r>
            <a:rPr lang="ru-RU" sz="2000" dirty="0" smtClean="0">
              <a:latin typeface="Book Antiqua" pitchFamily="18" charset="0"/>
            </a:rPr>
            <a:t> </a:t>
          </a:r>
          <a:r>
            <a:rPr lang="ru-RU" sz="2000" dirty="0" err="1" smtClean="0">
              <a:latin typeface="Book Antiqua" pitchFamily="18" charset="0"/>
            </a:rPr>
            <a:t>стабілізації</a:t>
          </a:r>
          <a:endParaRPr lang="ru-RU" sz="2000" dirty="0"/>
        </a:p>
      </dgm:t>
    </dgm:pt>
    <dgm:pt modelId="{7595A224-7162-48EF-9C3E-E389464B951E}" type="parTrans" cxnId="{52955471-90F6-4F12-B093-8F3DCA3A4C18}">
      <dgm:prSet/>
      <dgm:spPr/>
      <dgm:t>
        <a:bodyPr/>
        <a:lstStyle/>
        <a:p>
          <a:endParaRPr lang="ru-RU"/>
        </a:p>
      </dgm:t>
    </dgm:pt>
    <dgm:pt modelId="{3458F104-7210-4F4B-BAAD-FA962383071E}" type="sibTrans" cxnId="{52955471-90F6-4F12-B093-8F3DCA3A4C18}">
      <dgm:prSet/>
      <dgm:spPr/>
      <dgm:t>
        <a:bodyPr/>
        <a:lstStyle/>
        <a:p>
          <a:endParaRPr lang="ru-RU"/>
        </a:p>
      </dgm:t>
    </dgm:pt>
    <dgm:pt modelId="{6442F147-86C4-4E7E-84CB-4B150D931F89}">
      <dgm:prSet phldrT="[Текст]" custT="1"/>
      <dgm:spPr/>
      <dgm:t>
        <a:bodyPr/>
        <a:lstStyle/>
        <a:p>
          <a:r>
            <a:rPr lang="uk-UA" sz="2000" dirty="0" smtClean="0"/>
            <a:t>Заохочення</a:t>
          </a:r>
          <a:r>
            <a:rPr lang="uk-UA" sz="2000" baseline="0" dirty="0" smtClean="0"/>
            <a:t> державних і приватних американських інвестицій</a:t>
          </a:r>
          <a:endParaRPr lang="ru-RU" sz="2000" dirty="0"/>
        </a:p>
      </dgm:t>
    </dgm:pt>
    <dgm:pt modelId="{EDDBC332-26C1-46A6-BC15-59CBC6D05E08}" type="parTrans" cxnId="{5AA8D867-CCB2-42ED-BAC1-5FD098B1D5C1}">
      <dgm:prSet/>
      <dgm:spPr/>
      <dgm:t>
        <a:bodyPr/>
        <a:lstStyle/>
        <a:p>
          <a:endParaRPr lang="ru-RU"/>
        </a:p>
      </dgm:t>
    </dgm:pt>
    <dgm:pt modelId="{B3D6287C-B0D9-4A3D-AF6A-BB3A7A9F1B6F}" type="sibTrans" cxnId="{5AA8D867-CCB2-42ED-BAC1-5FD098B1D5C1}">
      <dgm:prSet/>
      <dgm:spPr/>
      <dgm:t>
        <a:bodyPr/>
        <a:lstStyle/>
        <a:p>
          <a:endParaRPr lang="ru-RU"/>
        </a:p>
      </dgm:t>
    </dgm:pt>
    <dgm:pt modelId="{16C25691-7A7A-4B06-9723-38EC164DC86F}">
      <dgm:prSet custT="1"/>
      <dgm:spPr/>
      <dgm:t>
        <a:bodyPr/>
        <a:lstStyle/>
        <a:p>
          <a:r>
            <a:rPr lang="uk-UA" sz="1600" dirty="0" smtClean="0">
              <a:latin typeface="Book Antiqua" pitchFamily="18" charset="0"/>
            </a:rPr>
            <a:t>Співробітництво</a:t>
          </a:r>
          <a:r>
            <a:rPr lang="uk-UA" sz="1600" baseline="0" dirty="0" smtClean="0">
              <a:latin typeface="Book Antiqua" pitchFamily="18" charset="0"/>
            </a:rPr>
            <a:t> з європейськими країнами в зниженні торгових бар'єрів  і, насамперед, створення найбільш сприятливих умов для імпорту ними американських товарів </a:t>
          </a:r>
          <a:endParaRPr lang="ru-RU" sz="1600" dirty="0">
            <a:latin typeface="Book Antiqua" pitchFamily="18" charset="0"/>
          </a:endParaRPr>
        </a:p>
      </dgm:t>
    </dgm:pt>
    <dgm:pt modelId="{928F6896-3662-442D-819E-02BCD230292D}" type="parTrans" cxnId="{02616929-5218-46B9-8BDD-0056403BC00C}">
      <dgm:prSet/>
      <dgm:spPr/>
      <dgm:t>
        <a:bodyPr/>
        <a:lstStyle/>
        <a:p>
          <a:endParaRPr lang="ru-RU"/>
        </a:p>
      </dgm:t>
    </dgm:pt>
    <dgm:pt modelId="{D36FB438-88B5-461E-8AF2-22138A249425}" type="sibTrans" cxnId="{02616929-5218-46B9-8BDD-0056403BC00C}">
      <dgm:prSet/>
      <dgm:spPr/>
      <dgm:t>
        <a:bodyPr/>
        <a:lstStyle/>
        <a:p>
          <a:endParaRPr lang="ru-RU"/>
        </a:p>
      </dgm:t>
    </dgm:pt>
    <dgm:pt modelId="{519FFBC2-1BF3-4EF2-B29E-A304AE03F9AA}" type="pres">
      <dgm:prSet presAssocID="{CF3841CF-7BF1-47BB-8BBD-4127813D45C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3FC5EDB4-23DC-4046-9E14-80D03A2EA077}" type="pres">
      <dgm:prSet presAssocID="{CF3841CF-7BF1-47BB-8BBD-4127813D45CF}" presName="Name1" presStyleCnt="0"/>
      <dgm:spPr/>
      <dgm:t>
        <a:bodyPr/>
        <a:lstStyle/>
        <a:p>
          <a:endParaRPr lang="ru-RU"/>
        </a:p>
      </dgm:t>
    </dgm:pt>
    <dgm:pt modelId="{80200814-D4C4-4F90-8039-24EE1ABE74A3}" type="pres">
      <dgm:prSet presAssocID="{CF3841CF-7BF1-47BB-8BBD-4127813D45CF}" presName="cycle" presStyleCnt="0"/>
      <dgm:spPr/>
      <dgm:t>
        <a:bodyPr/>
        <a:lstStyle/>
        <a:p>
          <a:endParaRPr lang="ru-RU"/>
        </a:p>
      </dgm:t>
    </dgm:pt>
    <dgm:pt modelId="{AEABA9E9-5FD5-4897-94D4-A67BB8F373D3}" type="pres">
      <dgm:prSet presAssocID="{CF3841CF-7BF1-47BB-8BBD-4127813D45CF}" presName="srcNode" presStyleLbl="node1" presStyleIdx="0" presStyleCnt="3"/>
      <dgm:spPr/>
      <dgm:t>
        <a:bodyPr/>
        <a:lstStyle/>
        <a:p>
          <a:endParaRPr lang="ru-RU"/>
        </a:p>
      </dgm:t>
    </dgm:pt>
    <dgm:pt modelId="{828ADF9C-9A1C-41A3-A7A9-64BBACF47F35}" type="pres">
      <dgm:prSet presAssocID="{CF3841CF-7BF1-47BB-8BBD-4127813D45CF}" presName="conn" presStyleLbl="parChTrans1D2" presStyleIdx="0" presStyleCnt="1"/>
      <dgm:spPr/>
      <dgm:t>
        <a:bodyPr/>
        <a:lstStyle/>
        <a:p>
          <a:endParaRPr lang="ru-RU"/>
        </a:p>
      </dgm:t>
    </dgm:pt>
    <dgm:pt modelId="{926D5DDA-A942-40D5-BEB1-8D37903A117F}" type="pres">
      <dgm:prSet presAssocID="{CF3841CF-7BF1-47BB-8BBD-4127813D45CF}" presName="extraNode" presStyleLbl="node1" presStyleIdx="0" presStyleCnt="3"/>
      <dgm:spPr/>
      <dgm:t>
        <a:bodyPr/>
        <a:lstStyle/>
        <a:p>
          <a:endParaRPr lang="ru-RU"/>
        </a:p>
      </dgm:t>
    </dgm:pt>
    <dgm:pt modelId="{3504BF89-60D0-49F4-9CBF-20AC5044D25F}" type="pres">
      <dgm:prSet presAssocID="{CF3841CF-7BF1-47BB-8BBD-4127813D45CF}" presName="dstNode" presStyleLbl="node1" presStyleIdx="0" presStyleCnt="3"/>
      <dgm:spPr/>
      <dgm:t>
        <a:bodyPr/>
        <a:lstStyle/>
        <a:p>
          <a:endParaRPr lang="ru-RU"/>
        </a:p>
      </dgm:t>
    </dgm:pt>
    <dgm:pt modelId="{FE5BE366-3657-4D8E-92BC-A2F2C9CCE3C5}" type="pres">
      <dgm:prSet presAssocID="{F18B7407-19E2-4C64-AAB2-170E3789D523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F79220-A2E9-43F9-B469-D3D18BDFCB6A}" type="pres">
      <dgm:prSet presAssocID="{F18B7407-19E2-4C64-AAB2-170E3789D523}" presName="accent_1" presStyleCnt="0"/>
      <dgm:spPr/>
      <dgm:t>
        <a:bodyPr/>
        <a:lstStyle/>
        <a:p>
          <a:endParaRPr lang="ru-RU"/>
        </a:p>
      </dgm:t>
    </dgm:pt>
    <dgm:pt modelId="{7B584095-95C2-47D9-A28C-5F100479E1D9}" type="pres">
      <dgm:prSet presAssocID="{F18B7407-19E2-4C64-AAB2-170E3789D523}" presName="accentRepeatNode" presStyleLbl="solidFgAcc1" presStyleIdx="0" presStyleCnt="3"/>
      <dgm:spPr/>
      <dgm:t>
        <a:bodyPr/>
        <a:lstStyle/>
        <a:p>
          <a:endParaRPr lang="ru-RU"/>
        </a:p>
      </dgm:t>
    </dgm:pt>
    <dgm:pt modelId="{D632172D-B84C-419A-B3DC-8B28EF35B2DF}" type="pres">
      <dgm:prSet presAssocID="{16C25691-7A7A-4B06-9723-38EC164DC86F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DDDB14-56C3-4D2E-8641-360FC3F602DA}" type="pres">
      <dgm:prSet presAssocID="{16C25691-7A7A-4B06-9723-38EC164DC86F}" presName="accent_2" presStyleCnt="0"/>
      <dgm:spPr/>
      <dgm:t>
        <a:bodyPr/>
        <a:lstStyle/>
        <a:p>
          <a:endParaRPr lang="ru-RU"/>
        </a:p>
      </dgm:t>
    </dgm:pt>
    <dgm:pt modelId="{714AEE16-1711-4137-B6A7-84F3CFFDD138}" type="pres">
      <dgm:prSet presAssocID="{16C25691-7A7A-4B06-9723-38EC164DC86F}" presName="accentRepeatNode" presStyleLbl="solidFgAcc1" presStyleIdx="1" presStyleCnt="3"/>
      <dgm:spPr/>
      <dgm:t>
        <a:bodyPr/>
        <a:lstStyle/>
        <a:p>
          <a:endParaRPr lang="ru-RU"/>
        </a:p>
      </dgm:t>
    </dgm:pt>
    <dgm:pt modelId="{483EEBF4-6BEE-4368-B6D0-7BC318A70863}" type="pres">
      <dgm:prSet presAssocID="{6442F147-86C4-4E7E-84CB-4B150D931F89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B14B37-B46D-4F3A-AC97-107E8FE93B4B}" type="pres">
      <dgm:prSet presAssocID="{6442F147-86C4-4E7E-84CB-4B150D931F89}" presName="accent_3" presStyleCnt="0"/>
      <dgm:spPr/>
      <dgm:t>
        <a:bodyPr/>
        <a:lstStyle/>
        <a:p>
          <a:endParaRPr lang="ru-RU"/>
        </a:p>
      </dgm:t>
    </dgm:pt>
    <dgm:pt modelId="{5D6CBFB4-7191-428B-81C3-60EC4A182350}" type="pres">
      <dgm:prSet presAssocID="{6442F147-86C4-4E7E-84CB-4B150D931F89}" presName="accentRepeatNode" presStyleLbl="solidFgAcc1" presStyleIdx="2" presStyleCnt="3"/>
      <dgm:spPr/>
      <dgm:t>
        <a:bodyPr/>
        <a:lstStyle/>
        <a:p>
          <a:endParaRPr lang="ru-RU"/>
        </a:p>
      </dgm:t>
    </dgm:pt>
  </dgm:ptLst>
  <dgm:cxnLst>
    <dgm:cxn modelId="{8BA87AA8-C09B-4BB2-A7A4-05C3BFEC50C7}" type="presOf" srcId="{16C25691-7A7A-4B06-9723-38EC164DC86F}" destId="{D632172D-B84C-419A-B3DC-8B28EF35B2DF}" srcOrd="0" destOrd="0" presId="urn:microsoft.com/office/officeart/2008/layout/VerticalCurvedList"/>
    <dgm:cxn modelId="{41813AD1-8D75-4EED-99FF-079D4B42674A}" type="presOf" srcId="{3458F104-7210-4F4B-BAAD-FA962383071E}" destId="{828ADF9C-9A1C-41A3-A7A9-64BBACF47F35}" srcOrd="0" destOrd="0" presId="urn:microsoft.com/office/officeart/2008/layout/VerticalCurvedList"/>
    <dgm:cxn modelId="{5AA8D867-CCB2-42ED-BAC1-5FD098B1D5C1}" srcId="{CF3841CF-7BF1-47BB-8BBD-4127813D45CF}" destId="{6442F147-86C4-4E7E-84CB-4B150D931F89}" srcOrd="2" destOrd="0" parTransId="{EDDBC332-26C1-46A6-BC15-59CBC6D05E08}" sibTransId="{B3D6287C-B0D9-4A3D-AF6A-BB3A7A9F1B6F}"/>
    <dgm:cxn modelId="{CADA5A78-9243-4623-8F16-EA184CAA2049}" type="presOf" srcId="{6442F147-86C4-4E7E-84CB-4B150D931F89}" destId="{483EEBF4-6BEE-4368-B6D0-7BC318A70863}" srcOrd="0" destOrd="0" presId="urn:microsoft.com/office/officeart/2008/layout/VerticalCurvedList"/>
    <dgm:cxn modelId="{52955471-90F6-4F12-B093-8F3DCA3A4C18}" srcId="{CF3841CF-7BF1-47BB-8BBD-4127813D45CF}" destId="{F18B7407-19E2-4C64-AAB2-170E3789D523}" srcOrd="0" destOrd="0" parTransId="{7595A224-7162-48EF-9C3E-E389464B951E}" sibTransId="{3458F104-7210-4F4B-BAAD-FA962383071E}"/>
    <dgm:cxn modelId="{02616929-5218-46B9-8BDD-0056403BC00C}" srcId="{CF3841CF-7BF1-47BB-8BBD-4127813D45CF}" destId="{16C25691-7A7A-4B06-9723-38EC164DC86F}" srcOrd="1" destOrd="0" parTransId="{928F6896-3662-442D-819E-02BCD230292D}" sibTransId="{D36FB438-88B5-461E-8AF2-22138A249425}"/>
    <dgm:cxn modelId="{9510A373-58AE-44E8-A5B1-1FDF70FB5BA8}" type="presOf" srcId="{F18B7407-19E2-4C64-AAB2-170E3789D523}" destId="{FE5BE366-3657-4D8E-92BC-A2F2C9CCE3C5}" srcOrd="0" destOrd="0" presId="urn:microsoft.com/office/officeart/2008/layout/VerticalCurvedList"/>
    <dgm:cxn modelId="{4AFA7273-C7FA-416D-B530-1A678A2854BE}" type="presOf" srcId="{CF3841CF-7BF1-47BB-8BBD-4127813D45CF}" destId="{519FFBC2-1BF3-4EF2-B29E-A304AE03F9AA}" srcOrd="0" destOrd="0" presId="urn:microsoft.com/office/officeart/2008/layout/VerticalCurvedList"/>
    <dgm:cxn modelId="{E66953FD-6469-4A32-B7D9-FD75FD6C39F5}" type="presParOf" srcId="{519FFBC2-1BF3-4EF2-B29E-A304AE03F9AA}" destId="{3FC5EDB4-23DC-4046-9E14-80D03A2EA077}" srcOrd="0" destOrd="0" presId="urn:microsoft.com/office/officeart/2008/layout/VerticalCurvedList"/>
    <dgm:cxn modelId="{EEB5B465-7340-4405-9451-D1E29B2A90E3}" type="presParOf" srcId="{3FC5EDB4-23DC-4046-9E14-80D03A2EA077}" destId="{80200814-D4C4-4F90-8039-24EE1ABE74A3}" srcOrd="0" destOrd="0" presId="urn:microsoft.com/office/officeart/2008/layout/VerticalCurvedList"/>
    <dgm:cxn modelId="{F1700D66-7D99-4D90-A24A-3DF228820525}" type="presParOf" srcId="{80200814-D4C4-4F90-8039-24EE1ABE74A3}" destId="{AEABA9E9-5FD5-4897-94D4-A67BB8F373D3}" srcOrd="0" destOrd="0" presId="urn:microsoft.com/office/officeart/2008/layout/VerticalCurvedList"/>
    <dgm:cxn modelId="{457FC793-55D6-41B7-9EE3-E769FB79045B}" type="presParOf" srcId="{80200814-D4C4-4F90-8039-24EE1ABE74A3}" destId="{828ADF9C-9A1C-41A3-A7A9-64BBACF47F35}" srcOrd="1" destOrd="0" presId="urn:microsoft.com/office/officeart/2008/layout/VerticalCurvedList"/>
    <dgm:cxn modelId="{9DCBF00D-9A70-4B53-AFCF-D5114BB491A0}" type="presParOf" srcId="{80200814-D4C4-4F90-8039-24EE1ABE74A3}" destId="{926D5DDA-A942-40D5-BEB1-8D37903A117F}" srcOrd="2" destOrd="0" presId="urn:microsoft.com/office/officeart/2008/layout/VerticalCurvedList"/>
    <dgm:cxn modelId="{FF81F052-ECAA-46D3-B04F-4BE208C5C56E}" type="presParOf" srcId="{80200814-D4C4-4F90-8039-24EE1ABE74A3}" destId="{3504BF89-60D0-49F4-9CBF-20AC5044D25F}" srcOrd="3" destOrd="0" presId="urn:microsoft.com/office/officeart/2008/layout/VerticalCurvedList"/>
    <dgm:cxn modelId="{575F1561-AE8B-4A96-9DAE-F611D759E7E4}" type="presParOf" srcId="{3FC5EDB4-23DC-4046-9E14-80D03A2EA077}" destId="{FE5BE366-3657-4D8E-92BC-A2F2C9CCE3C5}" srcOrd="1" destOrd="0" presId="urn:microsoft.com/office/officeart/2008/layout/VerticalCurvedList"/>
    <dgm:cxn modelId="{6D639DE6-C3FD-4DBD-85CF-37E5B7C493EF}" type="presParOf" srcId="{3FC5EDB4-23DC-4046-9E14-80D03A2EA077}" destId="{B4F79220-A2E9-43F9-B469-D3D18BDFCB6A}" srcOrd="2" destOrd="0" presId="urn:microsoft.com/office/officeart/2008/layout/VerticalCurvedList"/>
    <dgm:cxn modelId="{1E7F018C-2FAC-4276-9B51-E26729D74288}" type="presParOf" srcId="{B4F79220-A2E9-43F9-B469-D3D18BDFCB6A}" destId="{7B584095-95C2-47D9-A28C-5F100479E1D9}" srcOrd="0" destOrd="0" presId="urn:microsoft.com/office/officeart/2008/layout/VerticalCurvedList"/>
    <dgm:cxn modelId="{7D674C59-B7AB-4F44-A61B-C34CF206B95E}" type="presParOf" srcId="{3FC5EDB4-23DC-4046-9E14-80D03A2EA077}" destId="{D632172D-B84C-419A-B3DC-8B28EF35B2DF}" srcOrd="3" destOrd="0" presId="urn:microsoft.com/office/officeart/2008/layout/VerticalCurvedList"/>
    <dgm:cxn modelId="{DF3B4E04-91A9-407B-8F5C-16D5DB7E1D35}" type="presParOf" srcId="{3FC5EDB4-23DC-4046-9E14-80D03A2EA077}" destId="{DCDDDB14-56C3-4D2E-8641-360FC3F602DA}" srcOrd="4" destOrd="0" presId="urn:microsoft.com/office/officeart/2008/layout/VerticalCurvedList"/>
    <dgm:cxn modelId="{1362FC47-CE2D-4375-8BEF-B9D93125FB31}" type="presParOf" srcId="{DCDDDB14-56C3-4D2E-8641-360FC3F602DA}" destId="{714AEE16-1711-4137-B6A7-84F3CFFDD138}" srcOrd="0" destOrd="0" presId="urn:microsoft.com/office/officeart/2008/layout/VerticalCurvedList"/>
    <dgm:cxn modelId="{41AFE5C9-D9E2-4234-9785-D5437FDA632D}" type="presParOf" srcId="{3FC5EDB4-23DC-4046-9E14-80D03A2EA077}" destId="{483EEBF4-6BEE-4368-B6D0-7BC318A70863}" srcOrd="5" destOrd="0" presId="urn:microsoft.com/office/officeart/2008/layout/VerticalCurvedList"/>
    <dgm:cxn modelId="{C146B6EC-F472-4115-9803-376F60448DD6}" type="presParOf" srcId="{3FC5EDB4-23DC-4046-9E14-80D03A2EA077}" destId="{DCB14B37-B46D-4F3A-AC97-107E8FE93B4B}" srcOrd="6" destOrd="0" presId="urn:microsoft.com/office/officeart/2008/layout/VerticalCurvedList"/>
    <dgm:cxn modelId="{80CAE4C5-CBA0-49BC-A680-F28D8B3313E9}" type="presParOf" srcId="{DCB14B37-B46D-4F3A-AC97-107E8FE93B4B}" destId="{5D6CBFB4-7191-428B-81C3-60EC4A18235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604A40-F60A-4775-AAAA-87166DE31023}" type="doc">
      <dgm:prSet loTypeId="urn:microsoft.com/office/officeart/2005/8/layout/default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51BE708-0756-43D3-B4BF-93B87DAD4F47}">
      <dgm:prSet phldrT="[Текст]"/>
      <dgm:spPr/>
      <dgm:t>
        <a:bodyPr/>
        <a:lstStyle/>
        <a:p>
          <a:pPr algn="ctr"/>
          <a:r>
            <a:rPr lang="ru-RU" dirty="0" smtClean="0">
              <a:latin typeface="Book Antiqua" pitchFamily="18" charset="0"/>
            </a:rPr>
            <a:t>США і Канада </a:t>
          </a:r>
          <a:r>
            <a:rPr lang="ru-RU" dirty="0" err="1" smtClean="0">
              <a:latin typeface="Book Antiqua" pitchFamily="18" charset="0"/>
            </a:rPr>
            <a:t>отримали</a:t>
          </a:r>
          <a:r>
            <a:rPr lang="ru-RU" dirty="0" smtClean="0">
              <a:latin typeface="Book Antiqua" pitchFamily="18" charset="0"/>
            </a:rPr>
            <a:t> </a:t>
          </a:r>
          <a:r>
            <a:rPr lang="ru-RU" dirty="0" err="1" smtClean="0">
              <a:latin typeface="Book Antiqua" pitchFamily="18" charset="0"/>
            </a:rPr>
            <a:t>прекрасний</a:t>
          </a:r>
          <a:r>
            <a:rPr lang="ru-RU" dirty="0" smtClean="0">
              <a:latin typeface="Book Antiqua" pitchFamily="18" charset="0"/>
            </a:rPr>
            <a:t> </a:t>
          </a:r>
          <a:r>
            <a:rPr lang="ru-RU" dirty="0" err="1" smtClean="0">
              <a:latin typeface="Book Antiqua" pitchFamily="18" charset="0"/>
            </a:rPr>
            <a:t>ринок</a:t>
          </a:r>
          <a:r>
            <a:rPr lang="ru-RU" dirty="0" smtClean="0">
              <a:latin typeface="Book Antiqua" pitchFamily="18" charset="0"/>
            </a:rPr>
            <a:t> </a:t>
          </a:r>
          <a:r>
            <a:rPr lang="ru-RU" dirty="0" err="1" smtClean="0">
              <a:latin typeface="Book Antiqua" pitchFamily="18" charset="0"/>
            </a:rPr>
            <a:t>збуту</a:t>
          </a:r>
          <a:r>
            <a:rPr lang="ru-RU" dirty="0" smtClean="0">
              <a:latin typeface="Book Antiqua" pitchFamily="18" charset="0"/>
            </a:rPr>
            <a:t> </a:t>
          </a:r>
          <a:r>
            <a:rPr lang="ru-RU" dirty="0" err="1" smtClean="0">
              <a:latin typeface="Book Antiqua" pitchFamily="18" charset="0"/>
            </a:rPr>
            <a:t>надлишків</a:t>
          </a:r>
          <a:r>
            <a:rPr lang="ru-RU" dirty="0" smtClean="0">
              <a:latin typeface="Book Antiqua" pitchFamily="18" charset="0"/>
            </a:rPr>
            <a:t> </a:t>
          </a:r>
          <a:r>
            <a:rPr lang="ru-RU" dirty="0" err="1" smtClean="0">
              <a:latin typeface="Book Antiqua" pitchFamily="18" charset="0"/>
            </a:rPr>
            <a:t>продукції</a:t>
          </a:r>
          <a:r>
            <a:rPr lang="ru-RU" dirty="0" smtClean="0">
              <a:latin typeface="Book Antiqua" pitchFamily="18" charset="0"/>
            </a:rPr>
            <a:t> </a:t>
          </a:r>
          <a:endParaRPr lang="ru-RU" dirty="0"/>
        </a:p>
      </dgm:t>
    </dgm:pt>
    <dgm:pt modelId="{8CC6862C-3BCC-4366-BF69-8C1132F5E56C}" type="parTrans" cxnId="{D2A69DEF-869D-4062-93C4-65FB0B7C892E}">
      <dgm:prSet/>
      <dgm:spPr/>
      <dgm:t>
        <a:bodyPr/>
        <a:lstStyle/>
        <a:p>
          <a:pPr algn="ctr"/>
          <a:endParaRPr lang="ru-RU"/>
        </a:p>
      </dgm:t>
    </dgm:pt>
    <dgm:pt modelId="{ED3E456D-0BEE-43B4-9FC1-40FCA8D2C9E4}" type="sibTrans" cxnId="{D2A69DEF-869D-4062-93C4-65FB0B7C892E}">
      <dgm:prSet/>
      <dgm:spPr/>
      <dgm:t>
        <a:bodyPr/>
        <a:lstStyle/>
        <a:p>
          <a:pPr algn="ctr"/>
          <a:endParaRPr lang="ru-RU"/>
        </a:p>
      </dgm:t>
    </dgm:pt>
    <dgm:pt modelId="{AB5CCF3F-4D48-49EA-A396-4AA8DE8B12FF}">
      <dgm:prSet/>
      <dgm:spPr/>
      <dgm:t>
        <a:bodyPr/>
        <a:lstStyle/>
        <a:p>
          <a:r>
            <a:rPr lang="ru-RU" dirty="0" smtClean="0">
              <a:latin typeface="Book Antiqua" pitchFamily="18" charset="0"/>
            </a:rPr>
            <a:t>Економіка західноєвропейських країн була швидко відновлена​​, відсталі галузі промисловості модернізовані </a:t>
          </a:r>
          <a:endParaRPr lang="ru-RU" dirty="0" smtClean="0">
            <a:latin typeface="Book Antiqua" pitchFamily="18" charset="0"/>
          </a:endParaRPr>
        </a:p>
      </dgm:t>
    </dgm:pt>
    <dgm:pt modelId="{297EC639-F8F2-4376-B8B3-F648B3912967}" type="parTrans" cxnId="{985E6CCB-494B-4A31-8482-136E5ED413BF}">
      <dgm:prSet/>
      <dgm:spPr/>
      <dgm:t>
        <a:bodyPr/>
        <a:lstStyle/>
        <a:p>
          <a:endParaRPr lang="ru-RU"/>
        </a:p>
      </dgm:t>
    </dgm:pt>
    <dgm:pt modelId="{817AE7FE-D72F-4D40-BB3D-602C24B6616E}" type="sibTrans" cxnId="{985E6CCB-494B-4A31-8482-136E5ED413BF}">
      <dgm:prSet/>
      <dgm:spPr/>
      <dgm:t>
        <a:bodyPr/>
        <a:lstStyle/>
        <a:p>
          <a:endParaRPr lang="ru-RU"/>
        </a:p>
      </dgm:t>
    </dgm:pt>
    <dgm:pt modelId="{BB382DBE-9C87-40A9-BD75-50A5137F3D60}">
      <dgm:prSet/>
      <dgm:spPr/>
      <dgm:t>
        <a:bodyPr/>
        <a:lstStyle/>
        <a:p>
          <a:r>
            <a:rPr lang="ru-RU" dirty="0" smtClean="0">
              <a:latin typeface="Book Antiqua" pitchFamily="18" charset="0"/>
            </a:rPr>
            <a:t>Європейські країни змогли розплатитися за своїми зовнішніми зобов'язаннями, </a:t>
          </a:r>
          <a:r>
            <a:rPr lang="ru-RU" dirty="0" err="1" smtClean="0">
              <a:latin typeface="Book Antiqua" pitchFamily="18" charset="0"/>
            </a:rPr>
            <a:t>світ</a:t>
          </a:r>
          <a:r>
            <a:rPr lang="ru-RU" dirty="0" smtClean="0">
              <a:latin typeface="Book Antiqua" pitchFamily="18" charset="0"/>
            </a:rPr>
            <a:t> уникнув економічної кризи </a:t>
          </a:r>
          <a:endParaRPr lang="ru-RU" dirty="0" smtClean="0">
            <a:latin typeface="Book Antiqua" pitchFamily="18" charset="0"/>
          </a:endParaRPr>
        </a:p>
      </dgm:t>
    </dgm:pt>
    <dgm:pt modelId="{0F76C728-8E06-4EFE-B573-8792E24BFAF9}" type="parTrans" cxnId="{30869A64-502A-4478-AA76-B214E1AB0572}">
      <dgm:prSet/>
      <dgm:spPr/>
      <dgm:t>
        <a:bodyPr/>
        <a:lstStyle/>
        <a:p>
          <a:endParaRPr lang="ru-RU"/>
        </a:p>
      </dgm:t>
    </dgm:pt>
    <dgm:pt modelId="{FAD0F42E-004A-4F04-8218-D940E05BAAC7}" type="sibTrans" cxnId="{30869A64-502A-4478-AA76-B214E1AB0572}">
      <dgm:prSet/>
      <dgm:spPr/>
      <dgm:t>
        <a:bodyPr/>
        <a:lstStyle/>
        <a:p>
          <a:endParaRPr lang="ru-RU"/>
        </a:p>
      </dgm:t>
    </dgm:pt>
    <dgm:pt modelId="{4B0EB538-67A8-4DC5-A83A-BD833C328ACA}">
      <dgm:prSet/>
      <dgm:spPr/>
      <dgm:t>
        <a:bodyPr/>
        <a:lstStyle/>
        <a:p>
          <a:r>
            <a:rPr lang="ru-RU" dirty="0" smtClean="0">
              <a:latin typeface="Book Antiqua" pitchFamily="18" charset="0"/>
            </a:rPr>
            <a:t>Було зупинено поширення впливу СРСР і соціалістичних ідей в країни Західної Європи </a:t>
          </a:r>
          <a:endParaRPr lang="ru-RU" dirty="0" smtClean="0">
            <a:latin typeface="Book Antiqua" pitchFamily="18" charset="0"/>
          </a:endParaRPr>
        </a:p>
      </dgm:t>
    </dgm:pt>
    <dgm:pt modelId="{00E7709E-309E-4B1A-A969-285CA8D7E7CB}" type="parTrans" cxnId="{AAD52E0A-01A4-44D4-B3E4-469553B9FA89}">
      <dgm:prSet/>
      <dgm:spPr/>
      <dgm:t>
        <a:bodyPr/>
        <a:lstStyle/>
        <a:p>
          <a:endParaRPr lang="ru-RU"/>
        </a:p>
      </dgm:t>
    </dgm:pt>
    <dgm:pt modelId="{54F8BCA0-7EB3-4546-93B7-7CC2C344F1AD}" type="sibTrans" cxnId="{AAD52E0A-01A4-44D4-B3E4-469553B9FA89}">
      <dgm:prSet/>
      <dgm:spPr/>
      <dgm:t>
        <a:bodyPr/>
        <a:lstStyle/>
        <a:p>
          <a:endParaRPr lang="ru-RU"/>
        </a:p>
      </dgm:t>
    </dgm:pt>
    <dgm:pt modelId="{4671624E-780F-41A5-9271-2B1DF1DE294C}">
      <dgm:prSet/>
      <dgm:spPr/>
      <dgm:t>
        <a:bodyPr/>
        <a:lstStyle/>
        <a:p>
          <a:r>
            <a:rPr lang="ru-RU" dirty="0" smtClean="0">
              <a:latin typeface="Book Antiqua" pitchFamily="18" charset="0"/>
            </a:rPr>
            <a:t>В Європі відродився і зміцнів оплот політичної стабільності - середній клас </a:t>
          </a:r>
          <a:endParaRPr lang="ru-RU" dirty="0" smtClean="0">
            <a:latin typeface="Book Antiqua" pitchFamily="18" charset="0"/>
          </a:endParaRPr>
        </a:p>
      </dgm:t>
    </dgm:pt>
    <dgm:pt modelId="{01E240F1-DABB-4752-A273-1CE93F3B732C}" type="parTrans" cxnId="{CBE7F6C0-BC06-4E50-91A2-327625754EA9}">
      <dgm:prSet/>
      <dgm:spPr/>
      <dgm:t>
        <a:bodyPr/>
        <a:lstStyle/>
        <a:p>
          <a:endParaRPr lang="ru-RU"/>
        </a:p>
      </dgm:t>
    </dgm:pt>
    <dgm:pt modelId="{0D34A02F-D748-4000-A0F8-C73295B64901}" type="sibTrans" cxnId="{CBE7F6C0-BC06-4E50-91A2-327625754EA9}">
      <dgm:prSet/>
      <dgm:spPr/>
      <dgm:t>
        <a:bodyPr/>
        <a:lstStyle/>
        <a:p>
          <a:endParaRPr lang="ru-RU"/>
        </a:p>
      </dgm:t>
    </dgm:pt>
    <dgm:pt modelId="{65525F15-1FA9-4FF8-B0D3-A811C60A3AB2}">
      <dgm:prSet/>
      <dgm:spPr/>
      <dgm:t>
        <a:bodyPr/>
        <a:lstStyle/>
        <a:p>
          <a:r>
            <a:rPr lang="ru-RU" dirty="0" smtClean="0">
              <a:latin typeface="Book Antiqua" pitchFamily="18" charset="0"/>
            </a:rPr>
            <a:t>Західні країни навчилися працювати в атмосфері співробітництва і взаємодопомоги, що стало хорошим стартом для європейської інтеграції з подальшим створенням Євросоюзу</a:t>
          </a:r>
          <a:endParaRPr lang="ru-RU" dirty="0" smtClean="0">
            <a:latin typeface="Book Antiqua" pitchFamily="18" charset="0"/>
          </a:endParaRPr>
        </a:p>
      </dgm:t>
    </dgm:pt>
    <dgm:pt modelId="{05F91C48-5CE3-4313-A4FE-BCD93E3914C0}" type="parTrans" cxnId="{F32F610E-F4B7-444B-AD7E-50B9AD234EAD}">
      <dgm:prSet/>
      <dgm:spPr/>
      <dgm:t>
        <a:bodyPr/>
        <a:lstStyle/>
        <a:p>
          <a:endParaRPr lang="ru-RU"/>
        </a:p>
      </dgm:t>
    </dgm:pt>
    <dgm:pt modelId="{F7014D1A-6184-4EB7-972F-D5D42F082F1C}" type="sibTrans" cxnId="{F32F610E-F4B7-444B-AD7E-50B9AD234EAD}">
      <dgm:prSet/>
      <dgm:spPr/>
      <dgm:t>
        <a:bodyPr/>
        <a:lstStyle/>
        <a:p>
          <a:endParaRPr lang="ru-RU"/>
        </a:p>
      </dgm:t>
    </dgm:pt>
    <dgm:pt modelId="{6D720F26-A516-45A5-8966-47D129E522B8}" type="pres">
      <dgm:prSet presAssocID="{F1604A40-F60A-4775-AAAA-87166DE3102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81D7250-ADCC-4C50-A9A5-D90D369F16FD}" type="pres">
      <dgm:prSet presAssocID="{E51BE708-0756-43D3-B4BF-93B87DAD4F47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8E8BF4-DC83-47C3-B8E4-3023B039DD8D}" type="pres">
      <dgm:prSet presAssocID="{ED3E456D-0BEE-43B4-9FC1-40FCA8D2C9E4}" presName="sibTrans" presStyleCnt="0"/>
      <dgm:spPr/>
    </dgm:pt>
    <dgm:pt modelId="{E323871D-A4AA-46B8-95A7-E6499F55788F}" type="pres">
      <dgm:prSet presAssocID="{AB5CCF3F-4D48-49EA-A396-4AA8DE8B12FF}" presName="node" presStyleLbl="node1" presStyleIdx="1" presStyleCnt="6">
        <dgm:presLayoutVars>
          <dgm:bulletEnabled val="1"/>
        </dgm:presLayoutVars>
      </dgm:prSet>
      <dgm:spPr/>
    </dgm:pt>
    <dgm:pt modelId="{726FEB1A-DC35-4B17-9E46-66E693266775}" type="pres">
      <dgm:prSet presAssocID="{817AE7FE-D72F-4D40-BB3D-602C24B6616E}" presName="sibTrans" presStyleCnt="0"/>
      <dgm:spPr/>
    </dgm:pt>
    <dgm:pt modelId="{792DEE34-4DA9-48FF-8070-E0CD6994C0FB}" type="pres">
      <dgm:prSet presAssocID="{BB382DBE-9C87-40A9-BD75-50A5137F3D60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999FE9-1E19-4A1F-91CC-8155924AE917}" type="pres">
      <dgm:prSet presAssocID="{FAD0F42E-004A-4F04-8218-D940E05BAAC7}" presName="sibTrans" presStyleCnt="0"/>
      <dgm:spPr/>
    </dgm:pt>
    <dgm:pt modelId="{1F687BE9-05C7-4506-9E47-EC310191831E}" type="pres">
      <dgm:prSet presAssocID="{4B0EB538-67A8-4DC5-A83A-BD833C328ACA}" presName="node" presStyleLbl="node1" presStyleIdx="3" presStyleCnt="6">
        <dgm:presLayoutVars>
          <dgm:bulletEnabled val="1"/>
        </dgm:presLayoutVars>
      </dgm:prSet>
      <dgm:spPr/>
    </dgm:pt>
    <dgm:pt modelId="{972C59F5-9651-41FF-83FF-7883C7AA667E}" type="pres">
      <dgm:prSet presAssocID="{54F8BCA0-7EB3-4546-93B7-7CC2C344F1AD}" presName="sibTrans" presStyleCnt="0"/>
      <dgm:spPr/>
    </dgm:pt>
    <dgm:pt modelId="{614E285B-AC58-45FB-B068-E7588996DD89}" type="pres">
      <dgm:prSet presAssocID="{4671624E-780F-41A5-9271-2B1DF1DE294C}" presName="node" presStyleLbl="node1" presStyleIdx="4" presStyleCnt="6">
        <dgm:presLayoutVars>
          <dgm:bulletEnabled val="1"/>
        </dgm:presLayoutVars>
      </dgm:prSet>
      <dgm:spPr/>
    </dgm:pt>
    <dgm:pt modelId="{E37E51CE-E471-4E32-BAA8-B30D9BC76D8F}" type="pres">
      <dgm:prSet presAssocID="{0D34A02F-D748-4000-A0F8-C73295B64901}" presName="sibTrans" presStyleCnt="0"/>
      <dgm:spPr/>
    </dgm:pt>
    <dgm:pt modelId="{A28C2BE2-267C-4D51-A665-F3118B6C9DC6}" type="pres">
      <dgm:prSet presAssocID="{65525F15-1FA9-4FF8-B0D3-A811C60A3AB2}" presName="node" presStyleLbl="node1" presStyleIdx="5" presStyleCnt="6">
        <dgm:presLayoutVars>
          <dgm:bulletEnabled val="1"/>
        </dgm:presLayoutVars>
      </dgm:prSet>
      <dgm:spPr/>
    </dgm:pt>
  </dgm:ptLst>
  <dgm:cxnLst>
    <dgm:cxn modelId="{C62F5512-4508-46C7-847B-6DCD02D71350}" type="presOf" srcId="{BB382DBE-9C87-40A9-BD75-50A5137F3D60}" destId="{792DEE34-4DA9-48FF-8070-E0CD6994C0FB}" srcOrd="0" destOrd="0" presId="urn:microsoft.com/office/officeart/2005/8/layout/default"/>
    <dgm:cxn modelId="{06BBE174-5779-43F3-9C83-7650A1303D7B}" type="presOf" srcId="{4671624E-780F-41A5-9271-2B1DF1DE294C}" destId="{614E285B-AC58-45FB-B068-E7588996DD89}" srcOrd="0" destOrd="0" presId="urn:microsoft.com/office/officeart/2005/8/layout/default"/>
    <dgm:cxn modelId="{D3B8E27A-568A-4A98-B54D-160452E5C1D4}" type="presOf" srcId="{4B0EB538-67A8-4DC5-A83A-BD833C328ACA}" destId="{1F687BE9-05C7-4506-9E47-EC310191831E}" srcOrd="0" destOrd="0" presId="urn:microsoft.com/office/officeart/2005/8/layout/default"/>
    <dgm:cxn modelId="{AAD52E0A-01A4-44D4-B3E4-469553B9FA89}" srcId="{F1604A40-F60A-4775-AAAA-87166DE31023}" destId="{4B0EB538-67A8-4DC5-A83A-BD833C328ACA}" srcOrd="3" destOrd="0" parTransId="{00E7709E-309E-4B1A-A969-285CA8D7E7CB}" sibTransId="{54F8BCA0-7EB3-4546-93B7-7CC2C344F1AD}"/>
    <dgm:cxn modelId="{CBE7F6C0-BC06-4E50-91A2-327625754EA9}" srcId="{F1604A40-F60A-4775-AAAA-87166DE31023}" destId="{4671624E-780F-41A5-9271-2B1DF1DE294C}" srcOrd="4" destOrd="0" parTransId="{01E240F1-DABB-4752-A273-1CE93F3B732C}" sibTransId="{0D34A02F-D748-4000-A0F8-C73295B64901}"/>
    <dgm:cxn modelId="{21D0C95A-66E4-479C-8F63-3A13DED34C82}" type="presOf" srcId="{F1604A40-F60A-4775-AAAA-87166DE31023}" destId="{6D720F26-A516-45A5-8966-47D129E522B8}" srcOrd="0" destOrd="0" presId="urn:microsoft.com/office/officeart/2005/8/layout/default"/>
    <dgm:cxn modelId="{F32F610E-F4B7-444B-AD7E-50B9AD234EAD}" srcId="{F1604A40-F60A-4775-AAAA-87166DE31023}" destId="{65525F15-1FA9-4FF8-B0D3-A811C60A3AB2}" srcOrd="5" destOrd="0" parTransId="{05F91C48-5CE3-4313-A4FE-BCD93E3914C0}" sibTransId="{F7014D1A-6184-4EB7-972F-D5D42F082F1C}"/>
    <dgm:cxn modelId="{540F994C-5C43-4843-BF5D-02C0882C3C56}" type="presOf" srcId="{E51BE708-0756-43D3-B4BF-93B87DAD4F47}" destId="{F81D7250-ADCC-4C50-A9A5-D90D369F16FD}" srcOrd="0" destOrd="0" presId="urn:microsoft.com/office/officeart/2005/8/layout/default"/>
    <dgm:cxn modelId="{30869A64-502A-4478-AA76-B214E1AB0572}" srcId="{F1604A40-F60A-4775-AAAA-87166DE31023}" destId="{BB382DBE-9C87-40A9-BD75-50A5137F3D60}" srcOrd="2" destOrd="0" parTransId="{0F76C728-8E06-4EFE-B573-8792E24BFAF9}" sibTransId="{FAD0F42E-004A-4F04-8218-D940E05BAAC7}"/>
    <dgm:cxn modelId="{A320D52F-C058-40F0-931E-8282C5CD3721}" type="presOf" srcId="{65525F15-1FA9-4FF8-B0D3-A811C60A3AB2}" destId="{A28C2BE2-267C-4D51-A665-F3118B6C9DC6}" srcOrd="0" destOrd="0" presId="urn:microsoft.com/office/officeart/2005/8/layout/default"/>
    <dgm:cxn modelId="{3E3B0BA7-AD48-463F-AFAD-8D1B5FE7E39E}" type="presOf" srcId="{AB5CCF3F-4D48-49EA-A396-4AA8DE8B12FF}" destId="{E323871D-A4AA-46B8-95A7-E6499F55788F}" srcOrd="0" destOrd="0" presId="urn:microsoft.com/office/officeart/2005/8/layout/default"/>
    <dgm:cxn modelId="{985E6CCB-494B-4A31-8482-136E5ED413BF}" srcId="{F1604A40-F60A-4775-AAAA-87166DE31023}" destId="{AB5CCF3F-4D48-49EA-A396-4AA8DE8B12FF}" srcOrd="1" destOrd="0" parTransId="{297EC639-F8F2-4376-B8B3-F648B3912967}" sibTransId="{817AE7FE-D72F-4D40-BB3D-602C24B6616E}"/>
    <dgm:cxn modelId="{D2A69DEF-869D-4062-93C4-65FB0B7C892E}" srcId="{F1604A40-F60A-4775-AAAA-87166DE31023}" destId="{E51BE708-0756-43D3-B4BF-93B87DAD4F47}" srcOrd="0" destOrd="0" parTransId="{8CC6862C-3BCC-4366-BF69-8C1132F5E56C}" sibTransId="{ED3E456D-0BEE-43B4-9FC1-40FCA8D2C9E4}"/>
    <dgm:cxn modelId="{B7FCB074-DB14-4271-BFE6-2A5EF5BE3860}" type="presParOf" srcId="{6D720F26-A516-45A5-8966-47D129E522B8}" destId="{F81D7250-ADCC-4C50-A9A5-D90D369F16FD}" srcOrd="0" destOrd="0" presId="urn:microsoft.com/office/officeart/2005/8/layout/default"/>
    <dgm:cxn modelId="{C4D6B6F6-1992-4F1E-82F4-C7652791D50B}" type="presParOf" srcId="{6D720F26-A516-45A5-8966-47D129E522B8}" destId="{E38E8BF4-DC83-47C3-B8E4-3023B039DD8D}" srcOrd="1" destOrd="0" presId="urn:microsoft.com/office/officeart/2005/8/layout/default"/>
    <dgm:cxn modelId="{FE73E7D9-5F02-4FDA-9354-844D21BF3B78}" type="presParOf" srcId="{6D720F26-A516-45A5-8966-47D129E522B8}" destId="{E323871D-A4AA-46B8-95A7-E6499F55788F}" srcOrd="2" destOrd="0" presId="urn:microsoft.com/office/officeart/2005/8/layout/default"/>
    <dgm:cxn modelId="{531C54C6-63B7-40F0-91C2-95417E57BBB0}" type="presParOf" srcId="{6D720F26-A516-45A5-8966-47D129E522B8}" destId="{726FEB1A-DC35-4B17-9E46-66E693266775}" srcOrd="3" destOrd="0" presId="urn:microsoft.com/office/officeart/2005/8/layout/default"/>
    <dgm:cxn modelId="{8257EBFC-D521-4463-8B29-AA455B1D0F93}" type="presParOf" srcId="{6D720F26-A516-45A5-8966-47D129E522B8}" destId="{792DEE34-4DA9-48FF-8070-E0CD6994C0FB}" srcOrd="4" destOrd="0" presId="urn:microsoft.com/office/officeart/2005/8/layout/default"/>
    <dgm:cxn modelId="{726EAD82-40CE-45C9-93B5-1837BD130FF6}" type="presParOf" srcId="{6D720F26-A516-45A5-8966-47D129E522B8}" destId="{2C999FE9-1E19-4A1F-91CC-8155924AE917}" srcOrd="5" destOrd="0" presId="urn:microsoft.com/office/officeart/2005/8/layout/default"/>
    <dgm:cxn modelId="{B0FBD37B-75E9-439C-86A7-E0E9C703C397}" type="presParOf" srcId="{6D720F26-A516-45A5-8966-47D129E522B8}" destId="{1F687BE9-05C7-4506-9E47-EC310191831E}" srcOrd="6" destOrd="0" presId="urn:microsoft.com/office/officeart/2005/8/layout/default"/>
    <dgm:cxn modelId="{81AE4524-2F36-4AAE-B18D-EC1B5DB72092}" type="presParOf" srcId="{6D720F26-A516-45A5-8966-47D129E522B8}" destId="{972C59F5-9651-41FF-83FF-7883C7AA667E}" srcOrd="7" destOrd="0" presId="urn:microsoft.com/office/officeart/2005/8/layout/default"/>
    <dgm:cxn modelId="{D3BAF63B-BD07-4E8F-9836-C26BEC3AA47C}" type="presParOf" srcId="{6D720F26-A516-45A5-8966-47D129E522B8}" destId="{614E285B-AC58-45FB-B068-E7588996DD89}" srcOrd="8" destOrd="0" presId="urn:microsoft.com/office/officeart/2005/8/layout/default"/>
    <dgm:cxn modelId="{6ADF8F32-BA75-48D8-AEA0-400FA624FEDF}" type="presParOf" srcId="{6D720F26-A516-45A5-8966-47D129E522B8}" destId="{E37E51CE-E471-4E32-BAA8-B30D9BC76D8F}" srcOrd="9" destOrd="0" presId="urn:microsoft.com/office/officeart/2005/8/layout/default"/>
    <dgm:cxn modelId="{F44C3456-E3BC-4D68-87F2-EE3108531232}" type="presParOf" srcId="{6D720F26-A516-45A5-8966-47D129E522B8}" destId="{A28C2BE2-267C-4D51-A665-F3118B6C9DC6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8ADF9C-9A1C-41A3-A7A9-64BBACF47F35}">
      <dsp:nvSpPr>
        <dsp:cNvPr id="0" name=""/>
        <dsp:cNvSpPr/>
      </dsp:nvSpPr>
      <dsp:spPr>
        <a:xfrm>
          <a:off x="-5698147" y="-872376"/>
          <a:ext cx="6785312" cy="6785312"/>
        </a:xfrm>
        <a:prstGeom prst="blockArc">
          <a:avLst>
            <a:gd name="adj1" fmla="val 18900000"/>
            <a:gd name="adj2" fmla="val 2700000"/>
            <a:gd name="adj3" fmla="val 318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5BE366-3657-4D8E-92BC-A2F2C9CCE3C5}">
      <dsp:nvSpPr>
        <dsp:cNvPr id="0" name=""/>
        <dsp:cNvSpPr/>
      </dsp:nvSpPr>
      <dsp:spPr>
        <a:xfrm>
          <a:off x="699629" y="504055"/>
          <a:ext cx="7655746" cy="100811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2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2"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89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>
              <a:latin typeface="Book Antiqua" pitchFamily="18" charset="0"/>
            </a:rPr>
            <a:t>Надання</a:t>
          </a:r>
          <a:r>
            <a:rPr lang="ru-RU" sz="2000" kern="1200" dirty="0" smtClean="0">
              <a:latin typeface="Book Antiqua" pitchFamily="18" charset="0"/>
            </a:rPr>
            <a:t> </a:t>
          </a:r>
          <a:r>
            <a:rPr lang="ru-RU" sz="2000" kern="1200" dirty="0" err="1" smtClean="0">
              <a:latin typeface="Book Antiqua" pitchFamily="18" charset="0"/>
            </a:rPr>
            <a:t>допомоги</a:t>
          </a:r>
          <a:r>
            <a:rPr lang="ru-RU" sz="2000" kern="1200" dirty="0" smtClean="0">
              <a:latin typeface="Book Antiqua" pitchFamily="18" charset="0"/>
            </a:rPr>
            <a:t> </a:t>
          </a:r>
          <a:r>
            <a:rPr lang="ru-RU" sz="2000" kern="1200" dirty="0" err="1" smtClean="0">
              <a:latin typeface="Book Antiqua" pitchFamily="18" charset="0"/>
            </a:rPr>
            <a:t>європейським</a:t>
          </a:r>
          <a:r>
            <a:rPr lang="ru-RU" sz="2000" kern="1200" dirty="0" smtClean="0">
              <a:latin typeface="Book Antiqua" pitchFamily="18" charset="0"/>
            </a:rPr>
            <a:t> державам за </a:t>
          </a:r>
          <a:r>
            <a:rPr lang="ru-RU" sz="2000" kern="1200" dirty="0" err="1" smtClean="0">
              <a:latin typeface="Book Antiqua" pitchFamily="18" charset="0"/>
            </a:rPr>
            <a:t>умови</a:t>
          </a:r>
          <a:r>
            <a:rPr lang="ru-RU" sz="2000" kern="1200" dirty="0" smtClean="0">
              <a:latin typeface="Book Antiqua" pitchFamily="18" charset="0"/>
            </a:rPr>
            <a:t> </a:t>
          </a:r>
          <a:r>
            <a:rPr lang="ru-RU" sz="2000" kern="1200" dirty="0" err="1" smtClean="0">
              <a:latin typeface="Book Antiqua" pitchFamily="18" charset="0"/>
            </a:rPr>
            <a:t>використання</a:t>
          </a:r>
          <a:r>
            <a:rPr lang="ru-RU" sz="2000" kern="1200" dirty="0" smtClean="0">
              <a:latin typeface="Book Antiqua" pitchFamily="18" charset="0"/>
            </a:rPr>
            <a:t> </a:t>
          </a:r>
          <a:r>
            <a:rPr lang="ru-RU" sz="2000" kern="1200" dirty="0" err="1" smtClean="0">
              <a:latin typeface="Book Antiqua" pitchFamily="18" charset="0"/>
            </a:rPr>
            <a:t>її</a:t>
          </a:r>
          <a:r>
            <a:rPr lang="ru-RU" sz="2000" kern="1200" dirty="0" smtClean="0">
              <a:latin typeface="Book Antiqua" pitchFamily="18" charset="0"/>
            </a:rPr>
            <a:t> для </a:t>
          </a:r>
          <a:r>
            <a:rPr lang="ru-RU" sz="2000" kern="1200" dirty="0" err="1" smtClean="0">
              <a:latin typeface="Book Antiqua" pitchFamily="18" charset="0"/>
            </a:rPr>
            <a:t>для</a:t>
          </a:r>
          <a:r>
            <a:rPr lang="ru-RU" sz="2000" kern="1200" dirty="0" smtClean="0">
              <a:latin typeface="Book Antiqua" pitchFamily="18" charset="0"/>
            </a:rPr>
            <a:t> </a:t>
          </a:r>
          <a:r>
            <a:rPr lang="ru-RU" sz="2000" kern="1200" dirty="0" err="1" smtClean="0">
              <a:latin typeface="Book Antiqua" pitchFamily="18" charset="0"/>
            </a:rPr>
            <a:t>зростання</a:t>
          </a:r>
          <a:r>
            <a:rPr lang="ru-RU" sz="2000" kern="1200" dirty="0" smtClean="0">
              <a:latin typeface="Book Antiqua" pitchFamily="18" charset="0"/>
            </a:rPr>
            <a:t> </a:t>
          </a:r>
          <a:r>
            <a:rPr lang="ru-RU" sz="2000" kern="1200" dirty="0" err="1" smtClean="0">
              <a:latin typeface="Book Antiqua" pitchFamily="18" charset="0"/>
            </a:rPr>
            <a:t>виробництва</a:t>
          </a:r>
          <a:r>
            <a:rPr lang="ru-RU" sz="2000" kern="1200" dirty="0" smtClean="0">
              <a:latin typeface="Book Antiqua" pitchFamily="18" charset="0"/>
            </a:rPr>
            <a:t> і </a:t>
          </a:r>
          <a:r>
            <a:rPr lang="ru-RU" sz="2000" kern="1200" dirty="0" err="1" smtClean="0">
              <a:latin typeface="Book Antiqua" pitchFamily="18" charset="0"/>
            </a:rPr>
            <a:t>фінансової</a:t>
          </a:r>
          <a:r>
            <a:rPr lang="ru-RU" sz="2000" kern="1200" dirty="0" smtClean="0">
              <a:latin typeface="Book Antiqua" pitchFamily="18" charset="0"/>
            </a:rPr>
            <a:t> </a:t>
          </a:r>
          <a:r>
            <a:rPr lang="ru-RU" sz="2000" kern="1200" dirty="0" err="1" smtClean="0">
              <a:latin typeface="Book Antiqua" pitchFamily="18" charset="0"/>
            </a:rPr>
            <a:t>стабілізації</a:t>
          </a:r>
          <a:endParaRPr lang="ru-RU" sz="2000" kern="1200" dirty="0"/>
        </a:p>
      </dsp:txBody>
      <dsp:txXfrm>
        <a:off x="699629" y="504055"/>
        <a:ext cx="7655746" cy="1008111"/>
      </dsp:txXfrm>
    </dsp:sp>
    <dsp:sp modelId="{7B584095-95C2-47D9-A28C-5F100479E1D9}">
      <dsp:nvSpPr>
        <dsp:cNvPr id="0" name=""/>
        <dsp:cNvSpPr/>
      </dsp:nvSpPr>
      <dsp:spPr>
        <a:xfrm>
          <a:off x="69559" y="378041"/>
          <a:ext cx="1260139" cy="12601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632172D-B84C-419A-B3DC-8B28EF35B2DF}">
      <dsp:nvSpPr>
        <dsp:cNvPr id="0" name=""/>
        <dsp:cNvSpPr/>
      </dsp:nvSpPr>
      <dsp:spPr>
        <a:xfrm>
          <a:off x="1066078" y="2016223"/>
          <a:ext cx="7289297" cy="100811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3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3"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89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latin typeface="Book Antiqua" pitchFamily="18" charset="0"/>
            </a:rPr>
            <a:t>Співробітництво</a:t>
          </a:r>
          <a:r>
            <a:rPr lang="uk-UA" sz="1600" kern="1200" baseline="0" dirty="0" smtClean="0">
              <a:latin typeface="Book Antiqua" pitchFamily="18" charset="0"/>
            </a:rPr>
            <a:t> з європейськими країнами в зниженні торгових бар'єрів  і, насамперед, створення найбільш сприятливих умов для імпорту ними американських товарів </a:t>
          </a:r>
          <a:endParaRPr lang="ru-RU" sz="1600" kern="1200" dirty="0">
            <a:latin typeface="Book Antiqua" pitchFamily="18" charset="0"/>
          </a:endParaRPr>
        </a:p>
      </dsp:txBody>
      <dsp:txXfrm>
        <a:off x="1066078" y="2016223"/>
        <a:ext cx="7289297" cy="1008111"/>
      </dsp:txXfrm>
    </dsp:sp>
    <dsp:sp modelId="{714AEE16-1711-4137-B6A7-84F3CFFDD138}">
      <dsp:nvSpPr>
        <dsp:cNvPr id="0" name=""/>
        <dsp:cNvSpPr/>
      </dsp:nvSpPr>
      <dsp:spPr>
        <a:xfrm>
          <a:off x="436008" y="1890209"/>
          <a:ext cx="1260139" cy="12601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3EEBF4-6BEE-4368-B6D0-7BC318A70863}">
      <dsp:nvSpPr>
        <dsp:cNvPr id="0" name=""/>
        <dsp:cNvSpPr/>
      </dsp:nvSpPr>
      <dsp:spPr>
        <a:xfrm>
          <a:off x="699629" y="3528391"/>
          <a:ext cx="7655746" cy="100811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4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4"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89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Заохочення</a:t>
          </a:r>
          <a:r>
            <a:rPr lang="uk-UA" sz="2000" kern="1200" baseline="0" dirty="0" smtClean="0"/>
            <a:t> державних і приватних американських інвестицій</a:t>
          </a:r>
          <a:endParaRPr lang="ru-RU" sz="2000" kern="1200" dirty="0"/>
        </a:p>
      </dsp:txBody>
      <dsp:txXfrm>
        <a:off x="699629" y="3528391"/>
        <a:ext cx="7655746" cy="1008111"/>
      </dsp:txXfrm>
    </dsp:sp>
    <dsp:sp modelId="{5D6CBFB4-7191-428B-81C3-60EC4A182350}">
      <dsp:nvSpPr>
        <dsp:cNvPr id="0" name=""/>
        <dsp:cNvSpPr/>
      </dsp:nvSpPr>
      <dsp:spPr>
        <a:xfrm>
          <a:off x="69559" y="3402377"/>
          <a:ext cx="1260139" cy="12601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1D7250-ADCC-4C50-A9A5-D90D369F16FD}">
      <dsp:nvSpPr>
        <dsp:cNvPr id="0" name=""/>
        <dsp:cNvSpPr/>
      </dsp:nvSpPr>
      <dsp:spPr>
        <a:xfrm>
          <a:off x="0" y="184479"/>
          <a:ext cx="2790309" cy="167418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2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Book Antiqua" pitchFamily="18" charset="0"/>
            </a:rPr>
            <a:t>США і Канада </a:t>
          </a:r>
          <a:r>
            <a:rPr lang="ru-RU" sz="1300" kern="1200" dirty="0" err="1" smtClean="0">
              <a:latin typeface="Book Antiqua" pitchFamily="18" charset="0"/>
            </a:rPr>
            <a:t>отримали</a:t>
          </a:r>
          <a:r>
            <a:rPr lang="ru-RU" sz="1300" kern="1200" dirty="0" smtClean="0">
              <a:latin typeface="Book Antiqua" pitchFamily="18" charset="0"/>
            </a:rPr>
            <a:t> </a:t>
          </a:r>
          <a:r>
            <a:rPr lang="ru-RU" sz="1300" kern="1200" dirty="0" err="1" smtClean="0">
              <a:latin typeface="Book Antiqua" pitchFamily="18" charset="0"/>
            </a:rPr>
            <a:t>прекрасний</a:t>
          </a:r>
          <a:r>
            <a:rPr lang="ru-RU" sz="1300" kern="1200" dirty="0" smtClean="0">
              <a:latin typeface="Book Antiqua" pitchFamily="18" charset="0"/>
            </a:rPr>
            <a:t> </a:t>
          </a:r>
          <a:r>
            <a:rPr lang="ru-RU" sz="1300" kern="1200" dirty="0" err="1" smtClean="0">
              <a:latin typeface="Book Antiqua" pitchFamily="18" charset="0"/>
            </a:rPr>
            <a:t>ринок</a:t>
          </a:r>
          <a:r>
            <a:rPr lang="ru-RU" sz="1300" kern="1200" dirty="0" smtClean="0">
              <a:latin typeface="Book Antiqua" pitchFamily="18" charset="0"/>
            </a:rPr>
            <a:t> </a:t>
          </a:r>
          <a:r>
            <a:rPr lang="ru-RU" sz="1300" kern="1200" dirty="0" err="1" smtClean="0">
              <a:latin typeface="Book Antiqua" pitchFamily="18" charset="0"/>
            </a:rPr>
            <a:t>збуту</a:t>
          </a:r>
          <a:r>
            <a:rPr lang="ru-RU" sz="1300" kern="1200" dirty="0" smtClean="0">
              <a:latin typeface="Book Antiqua" pitchFamily="18" charset="0"/>
            </a:rPr>
            <a:t> </a:t>
          </a:r>
          <a:r>
            <a:rPr lang="ru-RU" sz="1300" kern="1200" dirty="0" err="1" smtClean="0">
              <a:latin typeface="Book Antiqua" pitchFamily="18" charset="0"/>
            </a:rPr>
            <a:t>надлишків</a:t>
          </a:r>
          <a:r>
            <a:rPr lang="ru-RU" sz="1300" kern="1200" dirty="0" smtClean="0">
              <a:latin typeface="Book Antiqua" pitchFamily="18" charset="0"/>
            </a:rPr>
            <a:t> </a:t>
          </a:r>
          <a:r>
            <a:rPr lang="ru-RU" sz="1300" kern="1200" dirty="0" err="1" smtClean="0">
              <a:latin typeface="Book Antiqua" pitchFamily="18" charset="0"/>
            </a:rPr>
            <a:t>продукції</a:t>
          </a:r>
          <a:r>
            <a:rPr lang="ru-RU" sz="1300" kern="1200" dirty="0" smtClean="0">
              <a:latin typeface="Book Antiqua" pitchFamily="18" charset="0"/>
            </a:rPr>
            <a:t> </a:t>
          </a:r>
          <a:endParaRPr lang="ru-RU" sz="1300" kern="1200" dirty="0"/>
        </a:p>
      </dsp:txBody>
      <dsp:txXfrm>
        <a:off x="0" y="184479"/>
        <a:ext cx="2790309" cy="1674186"/>
      </dsp:txXfrm>
    </dsp:sp>
    <dsp:sp modelId="{E323871D-A4AA-46B8-95A7-E6499F55788F}">
      <dsp:nvSpPr>
        <dsp:cNvPr id="0" name=""/>
        <dsp:cNvSpPr/>
      </dsp:nvSpPr>
      <dsp:spPr>
        <a:xfrm>
          <a:off x="3069341" y="184479"/>
          <a:ext cx="2790309" cy="167418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3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Book Antiqua" pitchFamily="18" charset="0"/>
            </a:rPr>
            <a:t>Економіка західноєвропейських країн була швидко відновлена​​, відсталі галузі промисловості модернізовані </a:t>
          </a:r>
          <a:endParaRPr lang="ru-RU" sz="1300" kern="1200" dirty="0" smtClean="0">
            <a:latin typeface="Book Antiqua" pitchFamily="18" charset="0"/>
          </a:endParaRPr>
        </a:p>
      </dsp:txBody>
      <dsp:txXfrm>
        <a:off x="3069341" y="184479"/>
        <a:ext cx="2790309" cy="1674186"/>
      </dsp:txXfrm>
    </dsp:sp>
    <dsp:sp modelId="{792DEE34-4DA9-48FF-8070-E0CD6994C0FB}">
      <dsp:nvSpPr>
        <dsp:cNvPr id="0" name=""/>
        <dsp:cNvSpPr/>
      </dsp:nvSpPr>
      <dsp:spPr>
        <a:xfrm>
          <a:off x="6138681" y="184479"/>
          <a:ext cx="2790309" cy="167418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4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Book Antiqua" pitchFamily="18" charset="0"/>
            </a:rPr>
            <a:t>Європейські країни змогли розплатитися за своїми зовнішніми зобов'язаннями, </a:t>
          </a:r>
          <a:r>
            <a:rPr lang="ru-RU" sz="1300" kern="1200" dirty="0" err="1" smtClean="0">
              <a:latin typeface="Book Antiqua" pitchFamily="18" charset="0"/>
            </a:rPr>
            <a:t>світ</a:t>
          </a:r>
          <a:r>
            <a:rPr lang="ru-RU" sz="1300" kern="1200" dirty="0" smtClean="0">
              <a:latin typeface="Book Antiqua" pitchFamily="18" charset="0"/>
            </a:rPr>
            <a:t> уникнув економічної кризи </a:t>
          </a:r>
          <a:endParaRPr lang="ru-RU" sz="1300" kern="1200" dirty="0" smtClean="0">
            <a:latin typeface="Book Antiqua" pitchFamily="18" charset="0"/>
          </a:endParaRPr>
        </a:p>
      </dsp:txBody>
      <dsp:txXfrm>
        <a:off x="6138681" y="184479"/>
        <a:ext cx="2790309" cy="1674186"/>
      </dsp:txXfrm>
    </dsp:sp>
    <dsp:sp modelId="{1F687BE9-05C7-4506-9E47-EC310191831E}">
      <dsp:nvSpPr>
        <dsp:cNvPr id="0" name=""/>
        <dsp:cNvSpPr/>
      </dsp:nvSpPr>
      <dsp:spPr>
        <a:xfrm>
          <a:off x="0" y="2137696"/>
          <a:ext cx="2790309" cy="167418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5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Book Antiqua" pitchFamily="18" charset="0"/>
            </a:rPr>
            <a:t>Було зупинено поширення впливу СРСР і соціалістичних ідей в країни Західної Європи </a:t>
          </a:r>
          <a:endParaRPr lang="ru-RU" sz="1300" kern="1200" dirty="0" smtClean="0">
            <a:latin typeface="Book Antiqua" pitchFamily="18" charset="0"/>
          </a:endParaRPr>
        </a:p>
      </dsp:txBody>
      <dsp:txXfrm>
        <a:off x="0" y="2137696"/>
        <a:ext cx="2790309" cy="1674186"/>
      </dsp:txXfrm>
    </dsp:sp>
    <dsp:sp modelId="{614E285B-AC58-45FB-B068-E7588996DD89}">
      <dsp:nvSpPr>
        <dsp:cNvPr id="0" name=""/>
        <dsp:cNvSpPr/>
      </dsp:nvSpPr>
      <dsp:spPr>
        <a:xfrm>
          <a:off x="3069341" y="2137696"/>
          <a:ext cx="2790309" cy="167418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6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6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Book Antiqua" pitchFamily="18" charset="0"/>
            </a:rPr>
            <a:t>В Європі відродився і зміцнів оплот політичної стабільності - середній клас </a:t>
          </a:r>
          <a:endParaRPr lang="ru-RU" sz="1300" kern="1200" dirty="0" smtClean="0">
            <a:latin typeface="Book Antiqua" pitchFamily="18" charset="0"/>
          </a:endParaRPr>
        </a:p>
      </dsp:txBody>
      <dsp:txXfrm>
        <a:off x="3069341" y="2137696"/>
        <a:ext cx="2790309" cy="1674186"/>
      </dsp:txXfrm>
    </dsp:sp>
    <dsp:sp modelId="{A28C2BE2-267C-4D51-A665-F3118B6C9DC6}">
      <dsp:nvSpPr>
        <dsp:cNvPr id="0" name=""/>
        <dsp:cNvSpPr/>
      </dsp:nvSpPr>
      <dsp:spPr>
        <a:xfrm>
          <a:off x="6138681" y="2137696"/>
          <a:ext cx="2790309" cy="167418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2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Book Antiqua" pitchFamily="18" charset="0"/>
            </a:rPr>
            <a:t>Західні країни навчилися працювати в атмосфері співробітництва і взаємодопомоги, що стало хорошим стартом для європейської інтеграції з подальшим створенням Євросоюзу</a:t>
          </a:r>
          <a:endParaRPr lang="ru-RU" sz="1300" kern="1200" dirty="0" smtClean="0">
            <a:latin typeface="Book Antiqua" pitchFamily="18" charset="0"/>
          </a:endParaRPr>
        </a:p>
      </dsp:txBody>
      <dsp:txXfrm>
        <a:off x="6138681" y="2137696"/>
        <a:ext cx="2790309" cy="16741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E674-4389-48AD-9570-A7C78AB93263}" type="datetimeFigureOut">
              <a:rPr lang="ru-RU" smtClean="0"/>
              <a:t>02.11.2014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BD1AC70-446D-4DEC-80CE-210D7468F6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E674-4389-48AD-9570-A7C78AB93263}" type="datetimeFigureOut">
              <a:rPr lang="ru-RU" smtClean="0"/>
              <a:t>02.11.2014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AC70-446D-4DEC-80CE-210D7468F6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E674-4389-48AD-9570-A7C78AB93263}" type="datetimeFigureOut">
              <a:rPr lang="ru-RU" smtClean="0"/>
              <a:t>02.11.2014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AC70-446D-4DEC-80CE-210D7468F6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E674-4389-48AD-9570-A7C78AB93263}" type="datetimeFigureOut">
              <a:rPr lang="ru-RU" smtClean="0"/>
              <a:t>02.11.2014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BD1AC70-446D-4DEC-80CE-210D7468F6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E674-4389-48AD-9570-A7C78AB93263}" type="datetimeFigureOut">
              <a:rPr lang="ru-RU" smtClean="0"/>
              <a:t>02.11.2014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AC70-446D-4DEC-80CE-210D7468F6E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E674-4389-48AD-9570-A7C78AB93263}" type="datetimeFigureOut">
              <a:rPr lang="ru-RU" smtClean="0"/>
              <a:t>02.11.2014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AC70-446D-4DEC-80CE-210D7468F6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E674-4389-48AD-9570-A7C78AB93263}" type="datetimeFigureOut">
              <a:rPr lang="ru-RU" smtClean="0"/>
              <a:t>02.11.2014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FBD1AC70-446D-4DEC-80CE-210D7468F6EC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E674-4389-48AD-9570-A7C78AB93263}" type="datetimeFigureOut">
              <a:rPr lang="ru-RU" smtClean="0"/>
              <a:t>02.11.2014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AC70-446D-4DEC-80CE-210D7468F6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E674-4389-48AD-9570-A7C78AB93263}" type="datetimeFigureOut">
              <a:rPr lang="ru-RU" smtClean="0"/>
              <a:t>02.11.2014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AC70-446D-4DEC-80CE-210D7468F6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E674-4389-48AD-9570-A7C78AB93263}" type="datetimeFigureOut">
              <a:rPr lang="ru-RU" smtClean="0"/>
              <a:t>02.11.2014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AC70-446D-4DEC-80CE-210D7468F6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E674-4389-48AD-9570-A7C78AB93263}" type="datetimeFigureOut">
              <a:rPr lang="ru-RU" smtClean="0"/>
              <a:t>02.11.2014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AC70-446D-4DEC-80CE-210D7468F6EC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723E674-4389-48AD-9570-A7C78AB93263}" type="datetimeFigureOut">
              <a:rPr lang="ru-RU" smtClean="0"/>
              <a:t>02.11.2014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BD1AC70-446D-4DEC-80CE-210D7468F6E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84d1f3.medialib.glogster.com/media/23/23bb04532f9b709dcb4fff171992a311c41977aa83046951af4cbb456c0ce396/marshallplan-jpg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8908" y1="73554" x2="58908" y2="73554"/>
                        <a14:foregroundMark x1="61494" y1="75000" x2="62356" y2="78099"/>
                        <a14:foregroundMark x1="58333" y1="75620" x2="37931" y2="81198"/>
                        <a14:foregroundMark x1="35345" y1="81818" x2="35345" y2="81818"/>
                        <a14:foregroundMark x1="27299" y1="76446" x2="27299" y2="76446"/>
                        <a14:foregroundMark x1="30747" y1="77686" x2="30747" y2="77686"/>
                        <a14:foregroundMark x1="32184" y1="78306" x2="32184" y2="78306"/>
                        <a14:foregroundMark x1="34195" y1="79959" x2="29598" y2="76446"/>
                        <a14:foregroundMark x1="58621" y1="14876" x2="88793" y2="40496"/>
                        <a14:foregroundMark x1="88793" y1="40496" x2="88793" y2="46694"/>
                        <a14:foregroundMark x1="88793" y1="46694" x2="62356" y2="49587"/>
                        <a14:foregroundMark x1="62356" y1="49587" x2="60920" y2="45248"/>
                        <a14:foregroundMark x1="56897" y1="23760" x2="75862" y2="421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52740"/>
            <a:ext cx="3314700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395536" y="3429000"/>
            <a:ext cx="8458200" cy="1916832"/>
          </a:xfrm>
        </p:spPr>
        <p:txBody>
          <a:bodyPr>
            <a:normAutofit/>
          </a:bodyPr>
          <a:lstStyle/>
          <a:p>
            <a:r>
              <a:rPr lang="uk-UA" sz="9600" dirty="0" smtClean="0">
                <a:solidFill>
                  <a:srgbClr val="0070C0"/>
                </a:solidFill>
              </a:rPr>
              <a:t>План </a:t>
            </a:r>
            <a:r>
              <a:rPr lang="uk-UA" sz="9600" dirty="0" err="1" smtClean="0">
                <a:solidFill>
                  <a:srgbClr val="0070C0"/>
                </a:solidFill>
              </a:rPr>
              <a:t>маршалла</a:t>
            </a:r>
            <a:endParaRPr lang="ru-RU" sz="9600" dirty="0">
              <a:solidFill>
                <a:srgbClr val="0070C0"/>
              </a:solidFill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323528" y="5373216"/>
            <a:ext cx="8458200" cy="936104"/>
          </a:xfrm>
        </p:spPr>
        <p:txBody>
          <a:bodyPr/>
          <a:lstStyle/>
          <a:p>
            <a:r>
              <a:rPr lang="uk-UA" dirty="0">
                <a:solidFill>
                  <a:schemeClr val="tx1"/>
                </a:solidFill>
              </a:rPr>
              <a:t>у</a:t>
            </a:r>
            <a:r>
              <a:rPr lang="uk-UA" dirty="0" smtClean="0">
                <a:solidFill>
                  <a:schemeClr val="tx1"/>
                </a:solidFill>
              </a:rPr>
              <a:t>чениці 11-А класу</a:t>
            </a:r>
          </a:p>
          <a:p>
            <a:r>
              <a:rPr lang="uk-UA" dirty="0" err="1" smtClean="0">
                <a:solidFill>
                  <a:schemeClr val="tx1"/>
                </a:solidFill>
              </a:rPr>
              <a:t>Маковійчук</a:t>
            </a:r>
            <a:r>
              <a:rPr lang="uk-UA" dirty="0" smtClean="0">
                <a:solidFill>
                  <a:schemeClr val="tx1"/>
                </a:solidFill>
              </a:rPr>
              <a:t> Анни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7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2696" y="332656"/>
            <a:ext cx="885379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Book Antiqua" pitchFamily="18" charset="0"/>
              </a:rPr>
              <a:t>На момент </a:t>
            </a:r>
            <a:r>
              <a:rPr lang="ru-RU" sz="2000" dirty="0" err="1">
                <a:latin typeface="Book Antiqua" pitchFamily="18" charset="0"/>
              </a:rPr>
              <a:t>завершення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Другої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світової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війни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значна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частина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Європи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виявилася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зруйнованою</a:t>
            </a:r>
            <a:r>
              <a:rPr lang="ru-RU" sz="2000" dirty="0">
                <a:latin typeface="Book Antiqua" pitchFamily="18" charset="0"/>
              </a:rPr>
              <a:t>. </a:t>
            </a:r>
            <a:r>
              <a:rPr lang="ru-RU" sz="2000" dirty="0" err="1">
                <a:latin typeface="Book Antiqua" pitchFamily="18" charset="0"/>
              </a:rPr>
              <a:t>Багато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 smtClean="0">
                <a:latin typeface="Book Antiqua" pitchFamily="18" charset="0"/>
              </a:rPr>
              <a:t>найбільших</a:t>
            </a:r>
            <a:r>
              <a:rPr lang="ru-RU" sz="2000" dirty="0" smtClean="0">
                <a:latin typeface="Book Antiqua" pitchFamily="18" charset="0"/>
              </a:rPr>
              <a:t> </a:t>
            </a:r>
            <a:r>
              <a:rPr lang="ru-RU" sz="2000" dirty="0" err="1" smtClean="0">
                <a:latin typeface="Book Antiqua" pitchFamily="18" charset="0"/>
              </a:rPr>
              <a:t>міст</a:t>
            </a:r>
            <a:r>
              <a:rPr lang="ru-RU" sz="2000" dirty="0" smtClean="0">
                <a:latin typeface="Book Antiqua" pitchFamily="18" charset="0"/>
              </a:rPr>
              <a:t> </a:t>
            </a:r>
            <a:r>
              <a:rPr lang="ru-RU" sz="2000" dirty="0">
                <a:latin typeface="Book Antiqua" pitchFamily="18" charset="0"/>
              </a:rPr>
              <a:t>лежали в </a:t>
            </a:r>
            <a:r>
              <a:rPr lang="ru-RU" sz="2000" dirty="0" err="1">
                <a:latin typeface="Book Antiqua" pitchFamily="18" charset="0"/>
              </a:rPr>
              <a:t>руїнах</a:t>
            </a:r>
            <a:r>
              <a:rPr lang="ru-RU" sz="2000" dirty="0">
                <a:latin typeface="Book Antiqua" pitchFamily="18" charset="0"/>
              </a:rPr>
              <a:t>, </a:t>
            </a:r>
            <a:r>
              <a:rPr lang="ru-RU" sz="2000" dirty="0" err="1">
                <a:latin typeface="Book Antiqua" pitchFamily="18" charset="0"/>
              </a:rPr>
              <a:t>економіка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фактично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була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знищена</a:t>
            </a:r>
            <a:r>
              <a:rPr lang="ru-RU" sz="2000" dirty="0">
                <a:latin typeface="Book Antiqua" pitchFamily="18" charset="0"/>
              </a:rPr>
              <a:t>, </a:t>
            </a:r>
            <a:r>
              <a:rPr lang="ru-RU" sz="2000" dirty="0" err="1">
                <a:latin typeface="Book Antiqua" pitchFamily="18" charset="0"/>
              </a:rPr>
              <a:t>сільське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господарство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занепало</a:t>
            </a:r>
            <a:r>
              <a:rPr lang="ru-RU" sz="2000" dirty="0">
                <a:latin typeface="Book Antiqua" pitchFamily="18" charset="0"/>
              </a:rPr>
              <a:t>, </a:t>
            </a:r>
            <a:r>
              <a:rPr lang="ru-RU" sz="2000" dirty="0" err="1">
                <a:latin typeface="Book Antiqua" pitchFamily="18" charset="0"/>
              </a:rPr>
              <a:t>транспортна</a:t>
            </a:r>
            <a:r>
              <a:rPr lang="ru-RU" sz="2000" dirty="0">
                <a:latin typeface="Book Antiqua" pitchFamily="18" charset="0"/>
              </a:rPr>
              <a:t> система </a:t>
            </a:r>
            <a:r>
              <a:rPr lang="ru-RU" sz="2000" dirty="0" err="1">
                <a:latin typeface="Book Antiqua" pitchFamily="18" charset="0"/>
              </a:rPr>
              <a:t>була</a:t>
            </a:r>
            <a:r>
              <a:rPr lang="ru-RU" sz="2000" dirty="0">
                <a:latin typeface="Book Antiqua" pitchFamily="18" charset="0"/>
              </a:rPr>
              <a:t> сильно </a:t>
            </a:r>
            <a:r>
              <a:rPr lang="ru-RU" sz="2000" dirty="0" err="1">
                <a:latin typeface="Book Antiqua" pitchFamily="18" charset="0"/>
              </a:rPr>
              <a:t>пошкоджена</a:t>
            </a:r>
            <a:r>
              <a:rPr lang="ru-RU" sz="2000" dirty="0">
                <a:latin typeface="Book Antiqua" pitchFamily="18" charset="0"/>
              </a:rPr>
              <a:t>, </a:t>
            </a:r>
            <a:r>
              <a:rPr lang="ru-RU" sz="2000" dirty="0" err="1">
                <a:latin typeface="Book Antiqua" pitchFamily="18" charset="0"/>
              </a:rPr>
              <a:t>мільйони</a:t>
            </a:r>
            <a:r>
              <a:rPr lang="ru-RU" sz="2000" dirty="0">
                <a:latin typeface="Book Antiqua" pitchFamily="18" charset="0"/>
              </a:rPr>
              <a:t> людей </a:t>
            </a:r>
            <a:r>
              <a:rPr lang="ru-RU" sz="2000" dirty="0" err="1">
                <a:latin typeface="Book Antiqua" pitchFamily="18" charset="0"/>
              </a:rPr>
              <a:t>залишилися</a:t>
            </a:r>
            <a:r>
              <a:rPr lang="ru-RU" sz="2000" dirty="0">
                <a:latin typeface="Book Antiqua" pitchFamily="18" charset="0"/>
              </a:rPr>
              <a:t> без </a:t>
            </a:r>
            <a:r>
              <a:rPr lang="ru-RU" sz="2000" dirty="0" err="1">
                <a:latin typeface="Book Antiqua" pitchFamily="18" charset="0"/>
              </a:rPr>
              <a:t>даху</a:t>
            </a:r>
            <a:r>
              <a:rPr lang="ru-RU" sz="2000" dirty="0">
                <a:latin typeface="Book Antiqua" pitchFamily="18" charset="0"/>
              </a:rPr>
              <a:t> над </a:t>
            </a:r>
            <a:r>
              <a:rPr lang="ru-RU" sz="2000" dirty="0" smtClean="0">
                <a:latin typeface="Book Antiqua" pitchFamily="18" charset="0"/>
              </a:rPr>
              <a:t>головою.</a:t>
            </a:r>
            <a:endParaRPr lang="ru-RU" sz="2000" dirty="0">
              <a:latin typeface="Book Antiqua" pitchFamily="18" charset="0"/>
            </a:endParaRPr>
          </a:p>
        </p:txBody>
      </p:sp>
      <p:pic>
        <p:nvPicPr>
          <p:cNvPr id="3074" name="Picture 2" descr="http://www.govzpeople.ru/uploads/posts/2012-05/1335826144_ru1025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213" y="2476872"/>
            <a:ext cx="4176910" cy="338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operkor.files.wordpress.com/2013/09/8776772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38" y="2476870"/>
            <a:ext cx="4495601" cy="338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85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344850"/>
            <a:ext cx="56526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Book Antiqua" pitchFamily="18" charset="0"/>
              </a:rPr>
              <a:t>План </a:t>
            </a:r>
            <a:r>
              <a:rPr lang="ru-RU" sz="2000" b="1" i="1" dirty="0" smtClean="0">
                <a:solidFill>
                  <a:srgbClr val="C00000"/>
                </a:solidFill>
                <a:latin typeface="Book Antiqua" pitchFamily="18" charset="0"/>
              </a:rPr>
              <a:t>Маршалла </a:t>
            </a:r>
            <a:r>
              <a:rPr lang="en-US" sz="2000" dirty="0" smtClean="0"/>
              <a:t>— </a:t>
            </a:r>
            <a:r>
              <a:rPr lang="vi-VN" sz="2000" dirty="0"/>
              <a:t>програма економічної допомоги Європі після Другої світової війни. </a:t>
            </a:r>
            <a:endParaRPr lang="ru-RU" sz="2000" dirty="0">
              <a:latin typeface="Book Antiqu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7371" y="1260376"/>
            <a:ext cx="56866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/>
              <a:t>Висунуто</a:t>
            </a:r>
            <a:r>
              <a:rPr lang="uk-UA" sz="2000" dirty="0"/>
              <a:t> </a:t>
            </a:r>
            <a:r>
              <a:rPr lang="vi-VN" sz="2000" dirty="0"/>
              <a:t>1947 року держсекретарем США Джорджем К. Маршаллом (почала діяти в квітні </a:t>
            </a:r>
            <a:r>
              <a:rPr lang="vi-VN" sz="2000" dirty="0" smtClean="0"/>
              <a:t>1948</a:t>
            </a:r>
            <a:r>
              <a:rPr lang="uk-UA" sz="2000" dirty="0" smtClean="0"/>
              <a:t>)</a:t>
            </a:r>
            <a:r>
              <a:rPr lang="vi-VN" sz="2000" dirty="0" smtClean="0"/>
              <a:t>.</a:t>
            </a:r>
            <a:r>
              <a:rPr lang="ru-RU" sz="2000" dirty="0" smtClean="0">
                <a:latin typeface="Book Antiqua" pitchFamily="18" charset="0"/>
              </a:rPr>
              <a:t> </a:t>
            </a:r>
            <a:endParaRPr lang="ru-RU" sz="2000" dirty="0">
              <a:latin typeface="Book Antiqua" pitchFamily="18" charset="0"/>
            </a:endParaRPr>
          </a:p>
        </p:txBody>
      </p:sp>
      <p:pic>
        <p:nvPicPr>
          <p:cNvPr id="2052" name="Picture 4" descr="http://upload.wikimedia.org/wikipedia/commons/9/91/General_George_C._Marshall,_official_military_photo,_1946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634" y="211830"/>
            <a:ext cx="2422142" cy="3669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348214" y="3789040"/>
            <a:ext cx="2274982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400" dirty="0" smtClean="0">
                <a:latin typeface="Book Antiqua" pitchFamily="18" charset="0"/>
              </a:rPr>
              <a:t>Дж. Маршалл </a:t>
            </a:r>
            <a:endParaRPr lang="ru-RU" sz="2400" dirty="0"/>
          </a:p>
        </p:txBody>
      </p:sp>
      <p:sp>
        <p:nvSpPr>
          <p:cNvPr id="4" name="Выноска-облако 3"/>
          <p:cNvSpPr/>
          <p:nvPr/>
        </p:nvSpPr>
        <p:spPr>
          <a:xfrm rot="21309864">
            <a:off x="167669" y="2647157"/>
            <a:ext cx="4624943" cy="3503292"/>
          </a:xfrm>
          <a:prstGeom prst="cloudCallout">
            <a:avLst>
              <a:gd name="adj1" fmla="val 75752"/>
              <a:gd name="adj2" fmla="val -5546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  <a:latin typeface="Book Antiqua" pitchFamily="18" charset="0"/>
              </a:rPr>
              <a:t>«</a:t>
            </a:r>
            <a:r>
              <a:rPr lang="ru-RU" dirty="0" err="1" smtClean="0">
                <a:solidFill>
                  <a:schemeClr val="tx1"/>
                </a:solidFill>
                <a:latin typeface="Book Antiqua" pitchFamily="18" charset="0"/>
              </a:rPr>
              <a:t>Сполучені</a:t>
            </a:r>
            <a:r>
              <a:rPr lang="ru-RU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Book Antiqua" pitchFamily="18" charset="0"/>
              </a:rPr>
              <a:t>Штати</a:t>
            </a:r>
            <a:r>
              <a:rPr lang="ru-RU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Book Antiqua" pitchFamily="18" charset="0"/>
              </a:rPr>
              <a:t>повинні</a:t>
            </a:r>
            <a:r>
              <a:rPr lang="ru-RU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Book Antiqua" pitchFamily="18" charset="0"/>
              </a:rPr>
              <a:t>зробити</a:t>
            </a:r>
            <a:r>
              <a:rPr lang="ru-RU" dirty="0">
                <a:solidFill>
                  <a:schemeClr val="tx1"/>
                </a:solidFill>
                <a:latin typeface="Book Antiqua" pitchFamily="18" charset="0"/>
              </a:rPr>
              <a:t> те, </a:t>
            </a:r>
            <a:r>
              <a:rPr lang="ru-RU" dirty="0" err="1">
                <a:solidFill>
                  <a:schemeClr val="tx1"/>
                </a:solidFill>
                <a:latin typeface="Book Antiqua" pitchFamily="18" charset="0"/>
              </a:rPr>
              <a:t>що</a:t>
            </a:r>
            <a:r>
              <a:rPr lang="ru-RU" dirty="0">
                <a:solidFill>
                  <a:schemeClr val="tx1"/>
                </a:solidFill>
                <a:latin typeface="Book Antiqua" pitchFamily="18" charset="0"/>
              </a:rPr>
              <a:t> в </a:t>
            </a:r>
            <a:r>
              <a:rPr lang="ru-RU" dirty="0" err="1">
                <a:solidFill>
                  <a:schemeClr val="tx1"/>
                </a:solidFill>
                <a:latin typeface="Book Antiqua" pitchFamily="18" charset="0"/>
              </a:rPr>
              <a:t>змозі</a:t>
            </a:r>
            <a:r>
              <a:rPr lang="ru-RU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Book Antiqua" pitchFamily="18" charset="0"/>
              </a:rPr>
              <a:t>зробити</a:t>
            </a:r>
            <a:r>
              <a:rPr lang="ru-RU" dirty="0">
                <a:solidFill>
                  <a:schemeClr val="tx1"/>
                </a:solidFill>
                <a:latin typeface="Book Antiqua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Book Antiqua" pitchFamily="18" charset="0"/>
              </a:rPr>
              <a:t>щоб</a:t>
            </a:r>
            <a:r>
              <a:rPr lang="ru-RU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Book Antiqua" pitchFamily="18" charset="0"/>
              </a:rPr>
              <a:t>допомогти</a:t>
            </a:r>
            <a:r>
              <a:rPr lang="ru-RU" dirty="0">
                <a:solidFill>
                  <a:schemeClr val="tx1"/>
                </a:solidFill>
                <a:latin typeface="Book Antiqua" pitchFamily="18" charset="0"/>
              </a:rPr>
              <a:t> в </a:t>
            </a:r>
            <a:r>
              <a:rPr lang="ru-RU" dirty="0" err="1">
                <a:solidFill>
                  <a:schemeClr val="tx1"/>
                </a:solidFill>
                <a:latin typeface="Book Antiqua" pitchFamily="18" charset="0"/>
              </a:rPr>
              <a:t>стабілізації</a:t>
            </a:r>
            <a:r>
              <a:rPr lang="ru-RU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Book Antiqua" pitchFamily="18" charset="0"/>
              </a:rPr>
              <a:t>світової</a:t>
            </a:r>
            <a:r>
              <a:rPr lang="ru-RU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Book Antiqua" pitchFamily="18" charset="0"/>
              </a:rPr>
              <a:t>економіки</a:t>
            </a:r>
            <a:r>
              <a:rPr lang="ru-RU" dirty="0">
                <a:solidFill>
                  <a:schemeClr val="tx1"/>
                </a:solidFill>
                <a:latin typeface="Book Antiqua" pitchFamily="18" charset="0"/>
              </a:rPr>
              <a:t>, без </a:t>
            </a:r>
            <a:r>
              <a:rPr lang="ru-RU" dirty="0" err="1">
                <a:solidFill>
                  <a:schemeClr val="tx1"/>
                </a:solidFill>
                <a:latin typeface="Book Antiqua" pitchFamily="18" charset="0"/>
              </a:rPr>
              <a:t>якої</a:t>
            </a:r>
            <a:r>
              <a:rPr lang="ru-RU" dirty="0">
                <a:solidFill>
                  <a:schemeClr val="tx1"/>
                </a:solidFill>
                <a:latin typeface="Book Antiqua" pitchFamily="18" charset="0"/>
              </a:rPr>
              <a:t> не </a:t>
            </a:r>
            <a:r>
              <a:rPr lang="ru-RU" dirty="0" err="1">
                <a:solidFill>
                  <a:schemeClr val="tx1"/>
                </a:solidFill>
                <a:latin typeface="Book Antiqua" pitchFamily="18" charset="0"/>
              </a:rPr>
              <a:t>може</a:t>
            </a:r>
            <a:r>
              <a:rPr lang="ru-RU" dirty="0">
                <a:solidFill>
                  <a:schemeClr val="tx1"/>
                </a:solidFill>
                <a:latin typeface="Book Antiqua" pitchFamily="18" charset="0"/>
              </a:rPr>
              <a:t> бути </a:t>
            </a:r>
            <a:r>
              <a:rPr lang="ru-RU" dirty="0" err="1">
                <a:solidFill>
                  <a:schemeClr val="tx1"/>
                </a:solidFill>
                <a:latin typeface="Book Antiqua" pitchFamily="18" charset="0"/>
              </a:rPr>
              <a:t>ніякої</a:t>
            </a:r>
            <a:r>
              <a:rPr lang="ru-RU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Book Antiqua" pitchFamily="18" charset="0"/>
              </a:rPr>
              <a:t>політичної</a:t>
            </a:r>
            <a:r>
              <a:rPr lang="ru-RU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Book Antiqua" pitchFamily="18" charset="0"/>
              </a:rPr>
              <a:t>стабільності</a:t>
            </a:r>
            <a:r>
              <a:rPr lang="ru-RU" dirty="0">
                <a:solidFill>
                  <a:schemeClr val="tx1"/>
                </a:solidFill>
                <a:latin typeface="Book Antiqua" pitchFamily="18" charset="0"/>
              </a:rPr>
              <a:t> і </a:t>
            </a:r>
            <a:r>
              <a:rPr lang="ru-RU" dirty="0" err="1">
                <a:solidFill>
                  <a:schemeClr val="tx1"/>
                </a:solidFill>
                <a:latin typeface="Book Antiqua" pitchFamily="18" charset="0"/>
              </a:rPr>
              <a:t>ніякої</a:t>
            </a:r>
            <a:r>
              <a:rPr lang="ru-RU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Book Antiqua" pitchFamily="18" charset="0"/>
              </a:rPr>
              <a:t>впевненості</a:t>
            </a:r>
            <a:r>
              <a:rPr lang="ru-RU" dirty="0">
                <a:solidFill>
                  <a:schemeClr val="tx1"/>
                </a:solidFill>
                <a:latin typeface="Book Antiqua" pitchFamily="18" charset="0"/>
              </a:rPr>
              <a:t> в </a:t>
            </a:r>
            <a:r>
              <a:rPr lang="ru-RU" dirty="0" err="1">
                <a:solidFill>
                  <a:schemeClr val="tx1"/>
                </a:solidFill>
                <a:latin typeface="Book Antiqua" pitchFamily="18" charset="0"/>
              </a:rPr>
              <a:t>світі</a:t>
            </a:r>
            <a:r>
              <a:rPr lang="ru-RU" dirty="0">
                <a:solidFill>
                  <a:schemeClr val="tx1"/>
                </a:solidFill>
                <a:latin typeface="Book Antiqua" pitchFamily="18" charset="0"/>
              </a:rPr>
              <a:t>»</a:t>
            </a:r>
            <a:endParaRPr lang="ru-RU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48064" y="4941167"/>
            <a:ext cx="3096344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Book Antiqua" pitchFamily="18" charset="0"/>
              </a:rPr>
              <a:t>«План Маршалла» </a:t>
            </a:r>
            <a:r>
              <a:rPr lang="ru-RU" sz="2400" dirty="0" err="1" smtClean="0">
                <a:latin typeface="Book Antiqua" pitchFamily="18" charset="0"/>
              </a:rPr>
              <a:t>був</a:t>
            </a:r>
            <a:r>
              <a:rPr lang="ru-RU" sz="2400" dirty="0" smtClean="0">
                <a:latin typeface="Book Antiqua" pitchFamily="18" charset="0"/>
              </a:rPr>
              <a:t> </a:t>
            </a:r>
            <a:r>
              <a:rPr lang="ru-RU" sz="2400" dirty="0" err="1">
                <a:latin typeface="Book Antiqua" pitchFamily="18" charset="0"/>
              </a:rPr>
              <a:t>затверджений</a:t>
            </a:r>
            <a:r>
              <a:rPr lang="ru-RU" sz="2400" dirty="0">
                <a:latin typeface="Book Antiqua" pitchFamily="18" charset="0"/>
              </a:rPr>
              <a:t> </a:t>
            </a:r>
            <a:r>
              <a:rPr lang="ru-RU" sz="2400" dirty="0" err="1">
                <a:latin typeface="Book Antiqua" pitchFamily="18" charset="0"/>
              </a:rPr>
              <a:t>конгресом</a:t>
            </a:r>
            <a:r>
              <a:rPr lang="ru-RU" sz="2400" dirty="0">
                <a:latin typeface="Book Antiqua" pitchFamily="18" charset="0"/>
              </a:rPr>
              <a:t> </a:t>
            </a:r>
          </a:p>
          <a:p>
            <a:pPr algn="ctr"/>
            <a:r>
              <a:rPr lang="ru-RU" sz="2400" i="1" dirty="0" smtClean="0">
                <a:solidFill>
                  <a:srgbClr val="C00000"/>
                </a:solidFill>
                <a:latin typeface="Book Antiqua" pitchFamily="18" charset="0"/>
              </a:rPr>
              <a:t>2 </a:t>
            </a:r>
            <a:r>
              <a:rPr lang="ru-RU" sz="2400" i="1" dirty="0" err="1">
                <a:solidFill>
                  <a:srgbClr val="C00000"/>
                </a:solidFill>
                <a:latin typeface="Book Antiqua" pitchFamily="18" charset="0"/>
              </a:rPr>
              <a:t>квітня</a:t>
            </a:r>
            <a:r>
              <a:rPr lang="ru-RU" sz="2400" i="1" dirty="0">
                <a:solidFill>
                  <a:srgbClr val="C00000"/>
                </a:solidFill>
                <a:latin typeface="Book Antiqua" pitchFamily="18" charset="0"/>
              </a:rPr>
              <a:t> </a:t>
            </a:r>
            <a:r>
              <a:rPr lang="ru-RU" sz="2400" i="1" dirty="0" smtClean="0">
                <a:solidFill>
                  <a:srgbClr val="C00000"/>
                </a:solidFill>
                <a:latin typeface="Book Antiqua" pitchFamily="18" charset="0"/>
              </a:rPr>
              <a:t>1948</a:t>
            </a:r>
            <a:endParaRPr lang="ru-RU" sz="2400" i="1" dirty="0">
              <a:solidFill>
                <a:srgbClr val="C00000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73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4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188640"/>
            <a:ext cx="7727890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Основні</a:t>
            </a:r>
            <a:r>
              <a:rPr lang="ru-RU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32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задачі</a:t>
            </a:r>
            <a:r>
              <a:rPr lang="ru-RU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 «плана </a:t>
            </a:r>
            <a:r>
              <a:rPr lang="ru-RU" sz="32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Маршалла»: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860153885"/>
              </p:ext>
            </p:extLst>
          </p:nvPr>
        </p:nvGraphicFramePr>
        <p:xfrm>
          <a:off x="249560" y="692696"/>
          <a:ext cx="8424936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97122" y="1008956"/>
            <a:ext cx="72648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60363" y="2492896"/>
            <a:ext cx="72648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97121" y="4077072"/>
            <a:ext cx="72648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4111" y="5733256"/>
            <a:ext cx="87129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Book Antiqua" pitchFamily="18" charset="0"/>
              </a:rPr>
              <a:t>Основною </a:t>
            </a:r>
            <a:r>
              <a:rPr lang="ru-RU" sz="2000" dirty="0" err="1">
                <a:latin typeface="Book Antiqua" pitchFamily="18" charset="0"/>
              </a:rPr>
              <a:t>вимогою</a:t>
            </a:r>
            <a:r>
              <a:rPr lang="ru-RU" sz="2000" dirty="0">
                <a:latin typeface="Book Antiqua" pitchFamily="18" charset="0"/>
              </a:rPr>
              <a:t> до </a:t>
            </a:r>
            <a:r>
              <a:rPr lang="ru-RU" sz="2000" dirty="0" err="1">
                <a:latin typeface="Book Antiqua" pitchFamily="18" charset="0"/>
              </a:rPr>
              <a:t>урядів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була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відсутність</a:t>
            </a:r>
            <a:r>
              <a:rPr lang="ru-RU" sz="2000" dirty="0">
                <a:latin typeface="Book Antiqua" pitchFamily="18" charset="0"/>
              </a:rPr>
              <a:t> в </a:t>
            </a:r>
            <a:r>
              <a:rPr lang="ru-RU" sz="2000" dirty="0" err="1">
                <a:latin typeface="Book Antiqua" pitchFamily="18" charset="0"/>
              </a:rPr>
              <a:t>їх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складі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i="1" dirty="0" err="1">
                <a:solidFill>
                  <a:srgbClr val="C00000"/>
                </a:solidFill>
                <a:latin typeface="Book Antiqua" pitchFamily="18" charset="0"/>
              </a:rPr>
              <a:t>комуністів</a:t>
            </a:r>
            <a:endParaRPr lang="ru-RU" sz="2000" b="1" i="1" dirty="0">
              <a:solidFill>
                <a:srgbClr val="C00000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27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8ADF9C-9A1C-41A3-A7A9-64BBACF47F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graphicEl>
                                              <a:dgm id="{828ADF9C-9A1C-41A3-A7A9-64BBACF47F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B584095-95C2-47D9-A28C-5F100479E1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graphicEl>
                                              <a:dgm id="{7B584095-95C2-47D9-A28C-5F100479E1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E5BE366-3657-4D8E-92BC-A2F2C9CCE3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graphicEl>
                                              <a:dgm id="{FE5BE366-3657-4D8E-92BC-A2F2C9CCE3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14AEE16-1711-4137-B6A7-84F3CFFDD1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graphicEl>
                                              <a:dgm id="{714AEE16-1711-4137-B6A7-84F3CFFDD1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632172D-B84C-419A-B3DC-8B28EF35B2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graphicEl>
                                              <a:dgm id="{D632172D-B84C-419A-B3DC-8B28EF35B2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D6CBFB4-7191-428B-81C3-60EC4A1823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graphicEl>
                                              <a:dgm id="{5D6CBFB4-7191-428B-81C3-60EC4A1823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3EEBF4-6BEE-4368-B6D0-7BC318A708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graphicEl>
                                              <a:dgm id="{483EEBF4-6BEE-4368-B6D0-7BC318A708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4" grpId="0">
        <p:bldSub>
          <a:bldDgm bld="one"/>
        </p:bldSub>
      </p:bldGraphic>
      <p:bldP spid="5" grpId="0"/>
      <p:bldP spid="6" grpId="0"/>
      <p:bldP spid="7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4286" y="936526"/>
            <a:ext cx="486003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Book Antiqua" pitchFamily="18" charset="0"/>
              </a:rPr>
              <a:t>За 4 роки </a:t>
            </a:r>
            <a:r>
              <a:rPr lang="ru-RU" sz="2000" dirty="0" err="1">
                <a:latin typeface="Book Antiqua" pitchFamily="18" charset="0"/>
              </a:rPr>
              <a:t>дії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програми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загальне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вкладення</a:t>
            </a:r>
            <a:r>
              <a:rPr lang="ru-RU" sz="2000" dirty="0">
                <a:latin typeface="Book Antiqua" pitchFamily="18" charset="0"/>
              </a:rPr>
              <a:t> США в </a:t>
            </a:r>
            <a:r>
              <a:rPr lang="ru-RU" sz="2000" dirty="0" err="1">
                <a:latin typeface="Book Antiqua" pitchFamily="18" charset="0"/>
              </a:rPr>
              <a:t>економіку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Європи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склало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i="1" dirty="0">
                <a:solidFill>
                  <a:srgbClr val="C00000"/>
                </a:solidFill>
                <a:latin typeface="Book Antiqua" pitchFamily="18" charset="0"/>
              </a:rPr>
              <a:t>12,731 </a:t>
            </a:r>
            <a:r>
              <a:rPr lang="ru-RU" sz="2000" i="1" dirty="0" smtClean="0">
                <a:solidFill>
                  <a:srgbClr val="C00000"/>
                </a:solidFill>
                <a:latin typeface="Book Antiqua" pitchFamily="18" charset="0"/>
              </a:rPr>
              <a:t>млрд. </a:t>
            </a:r>
            <a:r>
              <a:rPr lang="ru-RU" sz="2000" i="1" dirty="0" err="1" smtClean="0">
                <a:solidFill>
                  <a:srgbClr val="C00000"/>
                </a:solidFill>
                <a:latin typeface="Book Antiqua" pitchFamily="18" charset="0"/>
              </a:rPr>
              <a:t>доларів</a:t>
            </a:r>
            <a:r>
              <a:rPr lang="ru-RU" sz="2000" i="1" dirty="0" smtClean="0">
                <a:solidFill>
                  <a:srgbClr val="C00000"/>
                </a:solidFill>
                <a:latin typeface="Book Antiqua" pitchFamily="18" charset="0"/>
              </a:rPr>
              <a:t> </a:t>
            </a:r>
            <a:r>
              <a:rPr lang="ru-RU" sz="2000" dirty="0">
                <a:latin typeface="Book Antiqua" pitchFamily="18" charset="0"/>
              </a:rPr>
              <a:t>у </a:t>
            </a:r>
            <a:r>
              <a:rPr lang="ru-RU" sz="2000" dirty="0" err="1">
                <a:latin typeface="Book Antiqua" pitchFamily="18" charset="0"/>
              </a:rPr>
              <a:t>вигляді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безоплатної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допомоги</a:t>
            </a:r>
            <a:r>
              <a:rPr lang="ru-RU" sz="2000" dirty="0">
                <a:latin typeface="Book Antiqua" pitchFamily="18" charset="0"/>
              </a:rPr>
              <a:t>, </a:t>
            </a:r>
            <a:r>
              <a:rPr lang="ru-RU" sz="2000" dirty="0" err="1">
                <a:latin typeface="Book Antiqua" pitchFamily="18" charset="0"/>
              </a:rPr>
              <a:t>дешевих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кредитів</a:t>
            </a:r>
            <a:r>
              <a:rPr lang="ru-RU" sz="2000" dirty="0">
                <a:latin typeface="Book Antiqua" pitchFamily="18" charset="0"/>
              </a:rPr>
              <a:t> і </a:t>
            </a:r>
            <a:r>
              <a:rPr lang="ru-RU" sz="2000" dirty="0" err="1">
                <a:latin typeface="Book Antiqua" pitchFamily="18" charset="0"/>
              </a:rPr>
              <a:t>довгострокового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лізингу</a:t>
            </a:r>
            <a:r>
              <a:rPr lang="ru-RU" sz="2000" dirty="0">
                <a:latin typeface="Book Antiqua" pitchFamily="18" charset="0"/>
              </a:rPr>
              <a:t>.</a:t>
            </a:r>
            <a:endParaRPr lang="ru-RU" sz="2000" dirty="0">
              <a:latin typeface="Book Antiqu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21967" y="5157192"/>
            <a:ext cx="55081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>
                <a:latin typeface="Book Antiqua" pitchFamily="18" charset="0"/>
              </a:rPr>
              <a:t>Це</a:t>
            </a:r>
            <a:r>
              <a:rPr lang="ru-RU" sz="2000" dirty="0">
                <a:latin typeface="Book Antiqua" pitchFamily="18" charset="0"/>
              </a:rPr>
              <a:t> дозволило </a:t>
            </a:r>
            <a:r>
              <a:rPr lang="ru-RU" sz="2000" dirty="0" err="1">
                <a:latin typeface="Book Antiqua" pitchFamily="18" charset="0"/>
              </a:rPr>
              <a:t>уникнути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гіперінфляції</a:t>
            </a:r>
            <a:r>
              <a:rPr lang="ru-RU" sz="2000" dirty="0">
                <a:latin typeface="Book Antiqua" pitchFamily="18" charset="0"/>
              </a:rPr>
              <a:t>, </a:t>
            </a:r>
            <a:r>
              <a:rPr lang="ru-RU" sz="2000" dirty="0" err="1">
                <a:latin typeface="Book Antiqua" pitchFamily="18" charset="0"/>
              </a:rPr>
              <a:t>відновити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міжнародну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торгівлю</a:t>
            </a:r>
            <a:r>
              <a:rPr lang="ru-RU" sz="2000" dirty="0">
                <a:latin typeface="Book Antiqua" pitchFamily="18" charset="0"/>
              </a:rPr>
              <a:t> та </a:t>
            </a:r>
            <a:r>
              <a:rPr lang="ru-RU" sz="2000" dirty="0" err="1">
                <a:latin typeface="Book Antiqua" pitchFamily="18" charset="0"/>
              </a:rPr>
              <a:t>залучити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нові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приватні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інвестиції</a:t>
            </a:r>
            <a:r>
              <a:rPr lang="ru-RU" sz="2000" dirty="0">
                <a:latin typeface="Book Antiqua" pitchFamily="18" charset="0"/>
              </a:rPr>
              <a:t>, в основному </a:t>
            </a:r>
            <a:r>
              <a:rPr lang="ru-RU" sz="2000" dirty="0" err="1">
                <a:latin typeface="Book Antiqua" pitchFamily="18" charset="0"/>
              </a:rPr>
              <a:t>від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американських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 smtClean="0">
                <a:latin typeface="Book Antiqua" pitchFamily="18" charset="0"/>
              </a:rPr>
              <a:t>бізнесменів</a:t>
            </a:r>
            <a:r>
              <a:rPr lang="ru-RU" sz="2000" dirty="0" smtClean="0">
                <a:latin typeface="Book Antiqua" pitchFamily="18" charset="0"/>
              </a:rPr>
              <a:t>.</a:t>
            </a:r>
            <a:endParaRPr lang="ru-RU" sz="2000" dirty="0">
              <a:latin typeface="Book Antiqua" pitchFamily="18" charset="0"/>
            </a:endParaRPr>
          </a:p>
        </p:txBody>
      </p:sp>
      <p:pic>
        <p:nvPicPr>
          <p:cNvPr id="2050" name="Picture 2" descr="http://900igr.net/datai/istorija/SSSR-posle-vojny/0017-019-Plan-Marshalla-v-dejstv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132" y="936526"/>
            <a:ext cx="3648008" cy="4076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81357" y="116632"/>
            <a:ext cx="7637027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Реалізація</a:t>
            </a:r>
            <a:r>
              <a:rPr lang="ru-RU" sz="4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40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«плана Маршалла»</a:t>
            </a:r>
          </a:p>
        </p:txBody>
      </p:sp>
      <p:pic>
        <p:nvPicPr>
          <p:cNvPr id="1028" name="Picture 4" descr="http://upload.wikimedia.org/wikipedia/commons/b/b3/Marshall_Plan_pos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2" y="2567742"/>
            <a:ext cx="3194992" cy="41635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41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8184" y="188640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err="1">
                <a:solidFill>
                  <a:srgbClr val="C00000"/>
                </a:solidFill>
                <a:latin typeface="Book Antiqua" pitchFamily="18" charset="0"/>
              </a:rPr>
              <a:t>Допомога</a:t>
            </a:r>
            <a:r>
              <a:rPr lang="ru-RU" sz="2400" b="1" i="1" dirty="0">
                <a:solidFill>
                  <a:srgbClr val="C00000"/>
                </a:solidFill>
                <a:latin typeface="Book Antiqua" pitchFamily="18" charset="0"/>
              </a:rPr>
              <a:t> по «плану Маршалла» </a:t>
            </a:r>
            <a:r>
              <a:rPr lang="ru-RU" sz="2400" b="1" i="1" dirty="0" err="1">
                <a:solidFill>
                  <a:srgbClr val="C00000"/>
                </a:solidFill>
                <a:latin typeface="Book Antiqua" pitchFamily="18" charset="0"/>
              </a:rPr>
              <a:t>видавалася</a:t>
            </a:r>
            <a:r>
              <a:rPr lang="ru-RU" sz="2400" b="1" i="1" dirty="0">
                <a:solidFill>
                  <a:srgbClr val="C00000"/>
                </a:solidFill>
                <a:latin typeface="Book Antiqua" pitchFamily="18" charset="0"/>
              </a:rPr>
              <a:t> </a:t>
            </a:r>
            <a:r>
              <a:rPr lang="ru-RU" sz="2400" b="1" i="1" dirty="0" err="1">
                <a:solidFill>
                  <a:srgbClr val="C00000"/>
                </a:solidFill>
                <a:latin typeface="Book Antiqua" pitchFamily="18" charset="0"/>
              </a:rPr>
              <a:t>згідно</a:t>
            </a:r>
            <a:r>
              <a:rPr lang="ru-RU" sz="2400" b="1" i="1" dirty="0">
                <a:solidFill>
                  <a:srgbClr val="C00000"/>
                </a:solidFill>
                <a:latin typeface="Book Antiqua" pitchFamily="18" charset="0"/>
              </a:rPr>
              <a:t> </a:t>
            </a:r>
            <a:r>
              <a:rPr lang="ru-RU" sz="2400" b="1" i="1" dirty="0" err="1">
                <a:solidFill>
                  <a:srgbClr val="C00000"/>
                </a:solidFill>
                <a:latin typeface="Book Antiqua" pitchFamily="18" charset="0"/>
              </a:rPr>
              <a:t>попередньої</a:t>
            </a:r>
            <a:r>
              <a:rPr lang="ru-RU" sz="2400" b="1" i="1" dirty="0">
                <a:solidFill>
                  <a:srgbClr val="C00000"/>
                </a:solidFill>
                <a:latin typeface="Book Antiqua" pitchFamily="18" charset="0"/>
              </a:rPr>
              <a:t> </a:t>
            </a:r>
            <a:r>
              <a:rPr lang="ru-RU" sz="2400" b="1" i="1" dirty="0" err="1">
                <a:solidFill>
                  <a:srgbClr val="C00000"/>
                </a:solidFill>
                <a:latin typeface="Book Antiqua" pitchFamily="18" charset="0"/>
              </a:rPr>
              <a:t>домовленості</a:t>
            </a:r>
            <a:r>
              <a:rPr lang="ru-RU" sz="2400" b="1" i="1" dirty="0">
                <a:solidFill>
                  <a:srgbClr val="C00000"/>
                </a:solidFill>
                <a:latin typeface="Book Antiqua" pitchFamily="18" charset="0"/>
              </a:rPr>
              <a:t> і потреб </a:t>
            </a:r>
            <a:r>
              <a:rPr lang="ru-RU" sz="2400" b="1" i="1" dirty="0" err="1">
                <a:solidFill>
                  <a:srgbClr val="C00000"/>
                </a:solidFill>
                <a:latin typeface="Book Antiqua" pitchFamily="18" charset="0"/>
              </a:rPr>
              <a:t>країн</a:t>
            </a:r>
            <a:endParaRPr lang="ru-RU" sz="2400" b="1" i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2050" name="Picture 2" descr="http://rewalls.com/large/201011/97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6" y="1196752"/>
            <a:ext cx="2854565" cy="178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01574" y="1859901"/>
            <a:ext cx="1391728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400" dirty="0" smtClean="0">
                <a:latin typeface="Book Antiqua" pitchFamily="18" charset="0"/>
              </a:rPr>
              <a:t>2,8 млрд</a:t>
            </a:r>
            <a:endParaRPr lang="ru-RU" sz="2400" dirty="0"/>
          </a:p>
        </p:txBody>
      </p:sp>
      <p:pic>
        <p:nvPicPr>
          <p:cNvPr id="2052" name="Picture 4" descr="http://www.zastavki.com/pictures/1920x1200/2010/World_France_Flag_of_France_022049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012" y="1196752"/>
            <a:ext cx="2860743" cy="178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839519" y="1859900"/>
            <a:ext cx="1391728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400" dirty="0" smtClean="0">
                <a:latin typeface="Book Antiqua" pitchFamily="18" charset="0"/>
              </a:rPr>
              <a:t>2,5 млрд</a:t>
            </a:r>
            <a:endParaRPr lang="ru-RU" sz="2400" dirty="0"/>
          </a:p>
        </p:txBody>
      </p:sp>
      <p:pic>
        <p:nvPicPr>
          <p:cNvPr id="2054" name="Picture 6" descr="http://www.kartinkioboi.ru/_ph/20/2574574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869" y="1196752"/>
            <a:ext cx="2860743" cy="178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oldtimewallpapers.com/wallpapers/201211/13533346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495" y="3288298"/>
            <a:ext cx="2860743" cy="178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st.gdefon.com/wallpapers_original/wallpapers/381204_gollandiya_niderlandy_flag_1680x1050_(www.GdeFon.ru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529" y="3288298"/>
            <a:ext cx="2854565" cy="178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874376" y="1859901"/>
            <a:ext cx="1391728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400" dirty="0" smtClean="0">
                <a:latin typeface="Book Antiqua" pitchFamily="18" charset="0"/>
              </a:rPr>
              <a:t>1,3 млрд</a:t>
            </a:r>
            <a:endParaRPr lang="ru-RU" sz="2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319002" y="3951447"/>
            <a:ext cx="1391728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400" dirty="0" smtClean="0">
                <a:latin typeface="Book Antiqua" pitchFamily="18" charset="0"/>
              </a:rPr>
              <a:t>1,3 млрд</a:t>
            </a:r>
            <a:endParaRPr lang="ru-RU" sz="2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472363" y="3951447"/>
            <a:ext cx="1160895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400" dirty="0" smtClean="0">
                <a:latin typeface="Book Antiqua" pitchFamily="18" charset="0"/>
              </a:rPr>
              <a:t>1 млрд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3976" y="5301208"/>
            <a:ext cx="88912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>
                <a:latin typeface="Book Antiqua" pitchFamily="18" charset="0"/>
              </a:rPr>
              <a:t>Особливий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механізм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розподілу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американської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допомоги</a:t>
            </a:r>
            <a:r>
              <a:rPr lang="ru-RU" sz="2000" dirty="0">
                <a:latin typeface="Book Antiqua" pitchFamily="18" charset="0"/>
              </a:rPr>
              <a:t> не дозволяв </a:t>
            </a:r>
            <a:r>
              <a:rPr lang="ru-RU" sz="2000" dirty="0" err="1">
                <a:latin typeface="Book Antiqua" pitchFamily="18" charset="0"/>
              </a:rPr>
              <a:t>європейцям</a:t>
            </a:r>
            <a:r>
              <a:rPr lang="ru-RU" sz="2000" dirty="0">
                <a:latin typeface="Book Antiqua" pitchFamily="18" charset="0"/>
              </a:rPr>
              <a:t> за </a:t>
            </a:r>
            <a:r>
              <a:rPr lang="ru-RU" sz="2000" dirty="0" err="1">
                <a:latin typeface="Book Antiqua" pitchFamily="18" charset="0"/>
              </a:rPr>
              <a:t>рахунок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неї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латати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діри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держбюджетів</a:t>
            </a:r>
            <a:r>
              <a:rPr lang="ru-RU" sz="2000" dirty="0">
                <a:latin typeface="Book Antiqua" pitchFamily="18" charset="0"/>
              </a:rPr>
              <a:t>. </a:t>
            </a:r>
            <a:r>
              <a:rPr lang="ru-RU" sz="2000" i="1" dirty="0" err="1">
                <a:solidFill>
                  <a:srgbClr val="C00000"/>
                </a:solidFill>
                <a:latin typeface="Book Antiqua" pitchFamily="18" charset="0"/>
              </a:rPr>
              <a:t>Кошти</a:t>
            </a:r>
            <a:r>
              <a:rPr lang="ru-RU" sz="2000" i="1" dirty="0">
                <a:solidFill>
                  <a:srgbClr val="C00000"/>
                </a:solidFill>
                <a:latin typeface="Book Antiqua" pitchFamily="18" charset="0"/>
              </a:rPr>
              <a:t> </a:t>
            </a:r>
            <a:r>
              <a:rPr lang="ru-RU" sz="2000" i="1" dirty="0" err="1">
                <a:solidFill>
                  <a:srgbClr val="C00000"/>
                </a:solidFill>
                <a:latin typeface="Book Antiqua" pitchFamily="18" charset="0"/>
              </a:rPr>
              <a:t>йшли</a:t>
            </a:r>
            <a:r>
              <a:rPr lang="ru-RU" sz="2000" i="1" dirty="0">
                <a:solidFill>
                  <a:srgbClr val="C00000"/>
                </a:solidFill>
                <a:latin typeface="Book Antiqua" pitchFamily="18" charset="0"/>
              </a:rPr>
              <a:t> </a:t>
            </a:r>
            <a:r>
              <a:rPr lang="ru-RU" sz="2000" i="1" dirty="0" err="1">
                <a:solidFill>
                  <a:srgbClr val="C00000"/>
                </a:solidFill>
                <a:latin typeface="Book Antiqua" pitchFamily="18" charset="0"/>
              </a:rPr>
              <a:t>безпосередньо</a:t>
            </a:r>
            <a:r>
              <a:rPr lang="ru-RU" sz="2000" i="1" dirty="0">
                <a:solidFill>
                  <a:srgbClr val="C00000"/>
                </a:solidFill>
                <a:latin typeface="Book Antiqua" pitchFamily="18" charset="0"/>
              </a:rPr>
              <a:t> на </a:t>
            </a:r>
            <a:r>
              <a:rPr lang="ru-RU" sz="2000" i="1" dirty="0" err="1">
                <a:solidFill>
                  <a:srgbClr val="C00000"/>
                </a:solidFill>
                <a:latin typeface="Book Antiqua" pitchFamily="18" charset="0"/>
              </a:rPr>
              <a:t>закупівлю</a:t>
            </a:r>
            <a:r>
              <a:rPr lang="ru-RU" sz="2000" i="1" dirty="0">
                <a:solidFill>
                  <a:srgbClr val="C00000"/>
                </a:solidFill>
                <a:latin typeface="Book Antiqua" pitchFamily="18" charset="0"/>
              </a:rPr>
              <a:t> </a:t>
            </a:r>
            <a:r>
              <a:rPr lang="ru-RU" sz="2000" i="1" dirty="0" err="1">
                <a:solidFill>
                  <a:srgbClr val="C00000"/>
                </a:solidFill>
                <a:latin typeface="Book Antiqua" pitchFamily="18" charset="0"/>
              </a:rPr>
              <a:t>промислового</a:t>
            </a:r>
            <a:r>
              <a:rPr lang="ru-RU" sz="2000" i="1" dirty="0">
                <a:solidFill>
                  <a:srgbClr val="C00000"/>
                </a:solidFill>
                <a:latin typeface="Book Antiqua" pitchFamily="18" charset="0"/>
              </a:rPr>
              <a:t> та </a:t>
            </a:r>
            <a:r>
              <a:rPr lang="ru-RU" sz="2000" i="1" dirty="0" err="1">
                <a:solidFill>
                  <a:srgbClr val="C00000"/>
                </a:solidFill>
                <a:latin typeface="Book Antiqua" pitchFamily="18" charset="0"/>
              </a:rPr>
              <a:t>сільськогосподарської</a:t>
            </a:r>
            <a:r>
              <a:rPr lang="ru-RU" sz="2000" i="1" dirty="0">
                <a:solidFill>
                  <a:srgbClr val="C00000"/>
                </a:solidFill>
                <a:latin typeface="Book Antiqua" pitchFamily="18" charset="0"/>
              </a:rPr>
              <a:t> </a:t>
            </a:r>
            <a:r>
              <a:rPr lang="ru-RU" sz="2000" i="1" dirty="0" err="1" smtClean="0">
                <a:solidFill>
                  <a:srgbClr val="C00000"/>
                </a:solidFill>
                <a:latin typeface="Book Antiqua" pitchFamily="18" charset="0"/>
              </a:rPr>
              <a:t>продукції</a:t>
            </a:r>
            <a:r>
              <a:rPr lang="ru-RU" sz="2000" i="1" dirty="0" smtClean="0">
                <a:solidFill>
                  <a:srgbClr val="C00000"/>
                </a:solidFill>
                <a:latin typeface="Book Antiqua" pitchFamily="18" charset="0"/>
              </a:rPr>
              <a:t>.</a:t>
            </a:r>
            <a:endParaRPr lang="ru-RU" sz="2000" b="1" i="1" dirty="0">
              <a:solidFill>
                <a:srgbClr val="C00000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85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7" grpId="0" animBg="1"/>
      <p:bldP spid="13" grpId="0" animBg="1"/>
      <p:bldP spid="14" grpId="0" animBg="1"/>
      <p:bldP spid="15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9048" y="4869160"/>
            <a:ext cx="8733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Book Antiqua" pitchFamily="18" charset="0"/>
              </a:rPr>
              <a:t>Структура поставок на </a:t>
            </a:r>
            <a:r>
              <a:rPr lang="ru-RU" sz="2000" dirty="0" err="1">
                <a:latin typeface="Book Antiqua" pitchFamily="18" charset="0"/>
              </a:rPr>
              <a:t>дві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третини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складалася</a:t>
            </a:r>
            <a:r>
              <a:rPr lang="ru-RU" sz="2000" dirty="0">
                <a:latin typeface="Book Antiqua" pitchFamily="18" charset="0"/>
              </a:rPr>
              <a:t> з </a:t>
            </a:r>
            <a:r>
              <a:rPr lang="ru-RU" sz="2000" dirty="0" err="1">
                <a:latin typeface="Book Antiqua" pitchFamily="18" charset="0"/>
              </a:rPr>
              <a:t>продовольства</a:t>
            </a:r>
            <a:r>
              <a:rPr lang="ru-RU" sz="2000" dirty="0">
                <a:latin typeface="Book Antiqua" pitchFamily="18" charset="0"/>
              </a:rPr>
              <a:t>, </a:t>
            </a:r>
            <a:r>
              <a:rPr lang="ru-RU" sz="2000" dirty="0" err="1">
                <a:latin typeface="Book Antiqua" pitchFamily="18" charset="0"/>
              </a:rPr>
              <a:t>палива</a:t>
            </a:r>
            <a:r>
              <a:rPr lang="ru-RU" sz="2000" dirty="0">
                <a:latin typeface="Book Antiqua" pitchFamily="18" charset="0"/>
              </a:rPr>
              <a:t> і добрив, і </a:t>
            </a:r>
            <a:r>
              <a:rPr lang="ru-RU" sz="2000" dirty="0" err="1">
                <a:latin typeface="Book Antiqua" pitchFamily="18" charset="0"/>
              </a:rPr>
              <a:t>близько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третини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імпорту</a:t>
            </a:r>
            <a:r>
              <a:rPr lang="ru-RU" sz="2000" dirty="0">
                <a:latin typeface="Book Antiqua" pitchFamily="18" charset="0"/>
              </a:rPr>
              <a:t> припало на </a:t>
            </a:r>
            <a:r>
              <a:rPr lang="ru-RU" sz="2000" dirty="0" err="1">
                <a:latin typeface="Book Antiqua" pitchFamily="18" charset="0"/>
              </a:rPr>
              <a:t>сільськогосподарську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продукцію</a:t>
            </a:r>
            <a:r>
              <a:rPr lang="ru-RU" sz="2000" dirty="0">
                <a:latin typeface="Book Antiqua" pitchFamily="18" charset="0"/>
              </a:rPr>
              <a:t>, а </a:t>
            </a:r>
            <a:r>
              <a:rPr lang="ru-RU" sz="2000" dirty="0" err="1">
                <a:latin typeface="Book Antiqua" pitchFamily="18" charset="0"/>
              </a:rPr>
              <a:t>саме</a:t>
            </a:r>
            <a:r>
              <a:rPr lang="ru-RU" sz="2000" dirty="0">
                <a:latin typeface="Book Antiqua" pitchFamily="18" charset="0"/>
              </a:rPr>
              <a:t> на </a:t>
            </a:r>
            <a:r>
              <a:rPr lang="ru-RU" sz="2000" dirty="0" err="1">
                <a:latin typeface="Book Antiqua" pitchFamily="18" charset="0"/>
              </a:rPr>
              <a:t>американську</a:t>
            </a:r>
            <a:r>
              <a:rPr lang="ru-RU" sz="2000" dirty="0">
                <a:latin typeface="Book Antiqua" pitchFamily="18" charset="0"/>
              </a:rPr>
              <a:t> муку. </a:t>
            </a:r>
            <a:r>
              <a:rPr lang="ru-RU" sz="2000" dirty="0" err="1">
                <a:latin typeface="Book Antiqua" pitchFamily="18" charset="0"/>
              </a:rPr>
              <a:t>Зрештою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i="1" dirty="0" err="1">
                <a:solidFill>
                  <a:srgbClr val="C00000"/>
                </a:solidFill>
                <a:latin typeface="Book Antiqua" pitchFamily="18" charset="0"/>
              </a:rPr>
              <a:t>вагома</a:t>
            </a:r>
            <a:r>
              <a:rPr lang="ru-RU" sz="2000" i="1" dirty="0">
                <a:solidFill>
                  <a:srgbClr val="C00000"/>
                </a:solidFill>
                <a:latin typeface="Book Antiqua" pitchFamily="18" charset="0"/>
              </a:rPr>
              <a:t> </a:t>
            </a:r>
            <a:r>
              <a:rPr lang="ru-RU" sz="2000" i="1" dirty="0" err="1">
                <a:solidFill>
                  <a:srgbClr val="C00000"/>
                </a:solidFill>
                <a:latin typeface="Book Antiqua" pitchFamily="18" charset="0"/>
              </a:rPr>
              <a:t>частина</a:t>
            </a:r>
            <a:r>
              <a:rPr lang="ru-RU" sz="2000" i="1" dirty="0">
                <a:solidFill>
                  <a:srgbClr val="C00000"/>
                </a:solidFill>
                <a:latin typeface="Book Antiqua" pitchFamily="18" charset="0"/>
              </a:rPr>
              <a:t> </a:t>
            </a:r>
            <a:r>
              <a:rPr lang="ru-RU" sz="2000" i="1" dirty="0" err="1">
                <a:solidFill>
                  <a:srgbClr val="C00000"/>
                </a:solidFill>
                <a:latin typeface="Book Antiqua" pitchFamily="18" charset="0"/>
              </a:rPr>
              <a:t>грошової</a:t>
            </a:r>
            <a:r>
              <a:rPr lang="ru-RU" sz="2000" i="1" dirty="0">
                <a:solidFill>
                  <a:srgbClr val="C00000"/>
                </a:solidFill>
                <a:latin typeface="Book Antiqua" pitchFamily="18" charset="0"/>
              </a:rPr>
              <a:t> </a:t>
            </a:r>
            <a:r>
              <a:rPr lang="ru-RU" sz="2000" i="1" dirty="0" err="1">
                <a:solidFill>
                  <a:srgbClr val="C00000"/>
                </a:solidFill>
                <a:latin typeface="Book Antiqua" pitchFamily="18" charset="0"/>
              </a:rPr>
              <a:t>допомоги</a:t>
            </a:r>
            <a:r>
              <a:rPr lang="ru-RU" sz="2000" i="1" dirty="0">
                <a:solidFill>
                  <a:srgbClr val="C00000"/>
                </a:solidFill>
                <a:latin typeface="Book Antiqua" pitchFamily="18" charset="0"/>
              </a:rPr>
              <a:t> за планом Маршала </a:t>
            </a:r>
            <a:r>
              <a:rPr lang="ru-RU" sz="2000" i="1" dirty="0" err="1">
                <a:solidFill>
                  <a:srgbClr val="C00000"/>
                </a:solidFill>
                <a:latin typeface="Book Antiqua" pitchFamily="18" charset="0"/>
              </a:rPr>
              <a:t>повернулася</a:t>
            </a:r>
            <a:r>
              <a:rPr lang="ru-RU" sz="2000" i="1" dirty="0">
                <a:solidFill>
                  <a:srgbClr val="C00000"/>
                </a:solidFill>
                <a:latin typeface="Book Antiqua" pitchFamily="18" charset="0"/>
              </a:rPr>
              <a:t> назад в </a:t>
            </a:r>
            <a:r>
              <a:rPr lang="ru-RU" sz="2000" i="1" dirty="0" smtClean="0">
                <a:solidFill>
                  <a:srgbClr val="C00000"/>
                </a:solidFill>
                <a:latin typeface="Book Antiqua" pitchFamily="18" charset="0"/>
              </a:rPr>
              <a:t>США.</a:t>
            </a:r>
            <a:endParaRPr lang="ru-RU" sz="2000" b="1" i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046736831"/>
              </p:ext>
            </p:extLst>
          </p:nvPr>
        </p:nvGraphicFramePr>
        <p:xfrm>
          <a:off x="159048" y="116632"/>
          <a:ext cx="8984952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109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188640"/>
            <a:ext cx="88924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Book Antiqua" pitchFamily="18" charset="0"/>
              </a:rPr>
              <a:t>Уже в 1949 </a:t>
            </a:r>
            <a:r>
              <a:rPr lang="ru-RU" sz="2000" dirty="0" err="1">
                <a:latin typeface="Book Antiqua" pitchFamily="18" charset="0"/>
              </a:rPr>
              <a:t>році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була</a:t>
            </a:r>
            <a:r>
              <a:rPr lang="ru-RU" sz="2000" dirty="0">
                <a:latin typeface="Book Antiqua" pitchFamily="18" charset="0"/>
              </a:rPr>
              <a:t> проведена </a:t>
            </a:r>
            <a:r>
              <a:rPr lang="ru-RU" sz="2000" dirty="0" err="1">
                <a:latin typeface="Book Antiqua" pitchFamily="18" charset="0"/>
              </a:rPr>
              <a:t>загальна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девальвація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європейських</a:t>
            </a:r>
            <a:r>
              <a:rPr lang="ru-RU" sz="2000" dirty="0">
                <a:latin typeface="Book Antiqua" pitchFamily="18" charset="0"/>
              </a:rPr>
              <a:t> валют, </a:t>
            </a:r>
            <a:r>
              <a:rPr lang="ru-RU" sz="2000" dirty="0" err="1">
                <a:latin typeface="Book Antiqua" pitchFamily="18" charset="0"/>
              </a:rPr>
              <a:t>що</a:t>
            </a:r>
            <a:r>
              <a:rPr lang="ru-RU" sz="2000" dirty="0">
                <a:latin typeface="Book Antiqua" pitchFamily="18" charset="0"/>
              </a:rPr>
              <a:t> дозволило </a:t>
            </a:r>
            <a:r>
              <a:rPr lang="ru-RU" sz="2000" dirty="0" err="1">
                <a:latin typeface="Book Antiqua" pitchFamily="18" charset="0"/>
              </a:rPr>
              <a:t>відносно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безболісно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розправитися</a:t>
            </a:r>
            <a:r>
              <a:rPr lang="ru-RU" sz="2000" dirty="0">
                <a:latin typeface="Book Antiqua" pitchFamily="18" charset="0"/>
              </a:rPr>
              <a:t> з </a:t>
            </a:r>
            <a:r>
              <a:rPr lang="ru-RU" sz="2000" dirty="0" err="1">
                <a:latin typeface="Book Antiqua" pitchFamily="18" charset="0"/>
              </a:rPr>
              <a:t>післявоєнної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інфляцією</a:t>
            </a:r>
            <a:r>
              <a:rPr lang="ru-RU" sz="2000" dirty="0">
                <a:latin typeface="Book Antiqua" pitchFamily="18" charset="0"/>
              </a:rPr>
              <a:t>. </a:t>
            </a:r>
            <a:r>
              <a:rPr lang="ru-RU" sz="2000" dirty="0" err="1">
                <a:latin typeface="Book Antiqua" pitchFamily="18" charset="0"/>
              </a:rPr>
              <a:t>Різко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i="1" dirty="0" err="1">
                <a:solidFill>
                  <a:srgbClr val="C00000"/>
                </a:solidFill>
                <a:latin typeface="Book Antiqua" pitchFamily="18" charset="0"/>
              </a:rPr>
              <a:t>знизився</a:t>
            </a:r>
            <a:r>
              <a:rPr lang="ru-RU" sz="2000" i="1" dirty="0">
                <a:solidFill>
                  <a:srgbClr val="C00000"/>
                </a:solidFill>
                <a:latin typeface="Book Antiqua" pitchFamily="18" charset="0"/>
              </a:rPr>
              <a:t> </a:t>
            </a:r>
            <a:r>
              <a:rPr lang="ru-RU" sz="2000" i="1" dirty="0" err="1">
                <a:solidFill>
                  <a:srgbClr val="C00000"/>
                </a:solidFill>
                <a:latin typeface="Book Antiqua" pitchFamily="18" charset="0"/>
              </a:rPr>
              <a:t>рівень</a:t>
            </a:r>
            <a:r>
              <a:rPr lang="ru-RU" sz="2000" i="1" dirty="0">
                <a:solidFill>
                  <a:srgbClr val="C00000"/>
                </a:solidFill>
                <a:latin typeface="Book Antiqua" pitchFamily="18" charset="0"/>
              </a:rPr>
              <a:t> </a:t>
            </a:r>
            <a:r>
              <a:rPr lang="ru-RU" sz="2000" i="1" dirty="0" err="1">
                <a:solidFill>
                  <a:srgbClr val="C00000"/>
                </a:solidFill>
                <a:latin typeface="Book Antiqua" pitchFamily="18" charset="0"/>
              </a:rPr>
              <a:t>безробіття</a:t>
            </a:r>
            <a:r>
              <a:rPr lang="ru-RU" sz="2000" dirty="0">
                <a:latin typeface="Book Antiqua" pitchFamily="18" charset="0"/>
              </a:rPr>
              <a:t>. </a:t>
            </a:r>
            <a:r>
              <a:rPr lang="ru-RU" sz="2000" dirty="0" err="1">
                <a:latin typeface="Book Antiqua" pitchFamily="18" charset="0"/>
              </a:rPr>
              <a:t>Американські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засоби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забезпечили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близько</a:t>
            </a:r>
            <a:r>
              <a:rPr lang="ru-RU" sz="2000" dirty="0">
                <a:latin typeface="Book Antiqua" pitchFamily="18" charset="0"/>
              </a:rPr>
              <a:t> 11% ВВП </a:t>
            </a:r>
            <a:r>
              <a:rPr lang="ru-RU" sz="2000" dirty="0" err="1">
                <a:latin typeface="Book Antiqua" pitchFamily="18" charset="0"/>
              </a:rPr>
              <a:t>Англії</a:t>
            </a:r>
            <a:r>
              <a:rPr lang="ru-RU" sz="2000" dirty="0">
                <a:latin typeface="Book Antiqua" pitchFamily="18" charset="0"/>
              </a:rPr>
              <a:t>, 12% </a:t>
            </a:r>
            <a:r>
              <a:rPr lang="ru-RU" sz="2000" dirty="0" err="1">
                <a:latin typeface="Book Antiqua" pitchFamily="18" charset="0"/>
              </a:rPr>
              <a:t>Франції</a:t>
            </a:r>
            <a:r>
              <a:rPr lang="ru-RU" sz="2000" dirty="0">
                <a:latin typeface="Book Antiqua" pitchFamily="18" charset="0"/>
              </a:rPr>
              <a:t>, </a:t>
            </a:r>
            <a:r>
              <a:rPr lang="ru-RU" sz="2000" dirty="0" err="1">
                <a:latin typeface="Book Antiqua" pitchFamily="18" charset="0"/>
              </a:rPr>
              <a:t>майже</a:t>
            </a:r>
            <a:r>
              <a:rPr lang="ru-RU" sz="2000" dirty="0">
                <a:latin typeface="Book Antiqua" pitchFamily="18" charset="0"/>
              </a:rPr>
              <a:t> 22% </a:t>
            </a:r>
            <a:r>
              <a:rPr lang="ru-RU" sz="2000" dirty="0" err="1">
                <a:latin typeface="Book Antiqua" pitchFamily="18" charset="0"/>
              </a:rPr>
              <a:t>Західної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Німеччини</a:t>
            </a:r>
            <a:r>
              <a:rPr lang="ru-RU" sz="2000" dirty="0">
                <a:latin typeface="Book Antiqua" pitchFamily="18" charset="0"/>
              </a:rPr>
              <a:t> і </a:t>
            </a:r>
            <a:r>
              <a:rPr lang="ru-RU" sz="2000" dirty="0" err="1">
                <a:latin typeface="Book Antiqua" pitchFamily="18" charset="0"/>
              </a:rPr>
              <a:t>трохи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більше</a:t>
            </a:r>
            <a:r>
              <a:rPr lang="ru-RU" sz="2000" dirty="0">
                <a:latin typeface="Book Antiqua" pitchFamily="18" charset="0"/>
              </a:rPr>
              <a:t> 33% </a:t>
            </a:r>
            <a:r>
              <a:rPr lang="ru-RU" sz="2000" dirty="0" err="1">
                <a:latin typeface="Book Antiqua" pitchFamily="18" charset="0"/>
              </a:rPr>
              <a:t>Італії</a:t>
            </a:r>
            <a:r>
              <a:rPr lang="ru-RU" sz="2000" dirty="0">
                <a:latin typeface="Book Antiqua" pitchFamily="18" charset="0"/>
              </a:rPr>
              <a:t>.</a:t>
            </a:r>
            <a:endParaRPr lang="ru-RU" sz="2000" dirty="0">
              <a:latin typeface="Book Antiqu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5229200"/>
            <a:ext cx="88924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Book Antiqua" pitchFamily="18" charset="0"/>
              </a:rPr>
              <a:t>За </a:t>
            </a:r>
            <a:r>
              <a:rPr lang="ru-RU" sz="2000" dirty="0" err="1">
                <a:latin typeface="Book Antiqua" pitchFamily="18" charset="0"/>
              </a:rPr>
              <a:t>перші</a:t>
            </a:r>
            <a:r>
              <a:rPr lang="ru-RU" sz="2000" dirty="0">
                <a:latin typeface="Book Antiqua" pitchFamily="18" charset="0"/>
              </a:rPr>
              <a:t> три роки плану Маршалла </a:t>
            </a:r>
            <a:r>
              <a:rPr lang="ru-RU" sz="2000" dirty="0" err="1">
                <a:latin typeface="Book Antiqua" pitchFamily="18" charset="0"/>
              </a:rPr>
              <a:t>економіки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західних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європейських</a:t>
            </a:r>
            <a:r>
              <a:rPr lang="ru-RU" sz="2000" dirty="0">
                <a:latin typeface="Book Antiqua" pitchFamily="18" charset="0"/>
              </a:rPr>
              <a:t> держав </a:t>
            </a:r>
            <a:r>
              <a:rPr lang="ru-RU" sz="2000" dirty="0" err="1">
                <a:latin typeface="Book Antiqua" pitchFamily="18" charset="0"/>
              </a:rPr>
              <a:t>продемонстрували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високі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темпи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зростання</a:t>
            </a:r>
            <a:r>
              <a:rPr lang="ru-RU" sz="2000" dirty="0">
                <a:latin typeface="Book Antiqua" pitchFamily="18" charset="0"/>
              </a:rPr>
              <a:t>. Так, </a:t>
            </a:r>
            <a:r>
              <a:rPr lang="ru-RU" sz="2000" dirty="0" err="1">
                <a:latin typeface="Book Antiqua" pitchFamily="18" charset="0"/>
              </a:rPr>
              <a:t>промислове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виробництво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перевищило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показники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довоєнного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періоду</a:t>
            </a:r>
            <a:r>
              <a:rPr lang="ru-RU" sz="2000" dirty="0">
                <a:latin typeface="Book Antiqua" pitchFamily="18" charset="0"/>
              </a:rPr>
              <a:t> на </a:t>
            </a:r>
            <a:r>
              <a:rPr lang="ru-RU" sz="2000" i="1" dirty="0">
                <a:solidFill>
                  <a:srgbClr val="C00000"/>
                </a:solidFill>
                <a:latin typeface="Book Antiqua" pitchFamily="18" charset="0"/>
              </a:rPr>
              <a:t>40%</a:t>
            </a:r>
            <a:r>
              <a:rPr lang="ru-RU" sz="2000" dirty="0">
                <a:latin typeface="Book Antiqua" pitchFamily="18" charset="0"/>
              </a:rPr>
              <a:t>, а </a:t>
            </a:r>
            <a:r>
              <a:rPr lang="ru-RU" sz="2000" dirty="0" err="1">
                <a:latin typeface="Book Antiqua" pitchFamily="18" charset="0"/>
              </a:rPr>
              <a:t>сільське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господарство</a:t>
            </a:r>
            <a:r>
              <a:rPr lang="ru-RU" sz="2000" dirty="0">
                <a:latin typeface="Book Antiqua" pitchFamily="18" charset="0"/>
              </a:rPr>
              <a:t> - на </a:t>
            </a:r>
            <a:r>
              <a:rPr lang="ru-RU" sz="2000" i="1" dirty="0">
                <a:solidFill>
                  <a:srgbClr val="C00000"/>
                </a:solidFill>
                <a:latin typeface="Book Antiqua" pitchFamily="18" charset="0"/>
              </a:rPr>
              <a:t>20</a:t>
            </a:r>
            <a:r>
              <a:rPr lang="ru-RU" sz="2000" i="1" dirty="0" smtClean="0">
                <a:solidFill>
                  <a:srgbClr val="C00000"/>
                </a:solidFill>
                <a:latin typeface="Book Antiqua" pitchFamily="18" charset="0"/>
              </a:rPr>
              <a:t>%.</a:t>
            </a:r>
            <a:endParaRPr lang="ru-RU" sz="2000" i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3076" name="Picture 4" descr="http://s47.radikal.ru/i117/1102/85/aaafd8a4968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688" y="1864438"/>
            <a:ext cx="4320480" cy="3453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historiana.eu/assets/uploads/Sweden_-_Two_arms_pull_on_a_scar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94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31164"/>
            <a:ext cx="2952328" cy="34980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13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116632"/>
            <a:ext cx="6986208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Результати</a:t>
            </a:r>
            <a:r>
              <a:rPr lang="ru-RU" sz="4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48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програми</a:t>
            </a:r>
            <a:r>
              <a:rPr lang="ru-RU" sz="4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:</a:t>
            </a:r>
            <a:endParaRPr lang="ru-RU" sz="48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852709113"/>
              </p:ext>
            </p:extLst>
          </p:nvPr>
        </p:nvGraphicFramePr>
        <p:xfrm>
          <a:off x="107504" y="944806"/>
          <a:ext cx="8928992" cy="3996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07504" y="4869160"/>
            <a:ext cx="8928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>
                <a:solidFill>
                  <a:srgbClr val="C00000"/>
                </a:solidFill>
                <a:latin typeface="Book Antiqua" pitchFamily="18" charset="0"/>
              </a:rPr>
              <a:t>В </a:t>
            </a:r>
            <a:r>
              <a:rPr lang="ru-RU" sz="2000" b="1" i="1" dirty="0" err="1">
                <a:solidFill>
                  <a:srgbClr val="C00000"/>
                </a:solidFill>
                <a:latin typeface="Book Antiqua" pitchFamily="18" charset="0"/>
              </a:rPr>
              <a:t>кінці</a:t>
            </a:r>
            <a:r>
              <a:rPr lang="ru-RU" sz="2000" b="1" i="1" dirty="0">
                <a:solidFill>
                  <a:srgbClr val="C00000"/>
                </a:solidFill>
                <a:latin typeface="Book Antiqua" pitchFamily="18" charset="0"/>
              </a:rPr>
              <a:t> 1951 </a:t>
            </a:r>
            <a:r>
              <a:rPr lang="ru-RU" sz="2000" b="1" i="1" dirty="0" err="1">
                <a:solidFill>
                  <a:srgbClr val="C00000"/>
                </a:solidFill>
                <a:latin typeface="Book Antiqua" pitchFamily="18" charset="0"/>
              </a:rPr>
              <a:t>фінансова</a:t>
            </a:r>
            <a:r>
              <a:rPr lang="ru-RU" sz="2000" b="1" i="1" dirty="0">
                <a:solidFill>
                  <a:srgbClr val="C00000"/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rgbClr val="C00000"/>
                </a:solidFill>
                <a:latin typeface="Book Antiqua" pitchFamily="18" charset="0"/>
              </a:rPr>
              <a:t>допомога</a:t>
            </a:r>
            <a:r>
              <a:rPr lang="ru-RU" sz="2000" b="1" i="1" dirty="0">
                <a:solidFill>
                  <a:srgbClr val="C00000"/>
                </a:solidFill>
                <a:latin typeface="Book Antiqua" pitchFamily="18" charset="0"/>
              </a:rPr>
              <a:t>, яка </a:t>
            </a:r>
            <a:r>
              <a:rPr lang="ru-RU" sz="2000" b="1" i="1" dirty="0" err="1">
                <a:solidFill>
                  <a:srgbClr val="C00000"/>
                </a:solidFill>
                <a:latin typeface="Book Antiqua" pitchFamily="18" charset="0"/>
              </a:rPr>
              <a:t>надається</a:t>
            </a:r>
            <a:r>
              <a:rPr lang="ru-RU" sz="2000" b="1" i="1" dirty="0">
                <a:solidFill>
                  <a:srgbClr val="C00000"/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rgbClr val="C00000"/>
                </a:solidFill>
                <a:latin typeface="Book Antiqua" pitchFamily="18" charset="0"/>
              </a:rPr>
              <a:t>згідно</a:t>
            </a:r>
            <a:r>
              <a:rPr lang="ru-RU" sz="2000" b="1" i="1" dirty="0">
                <a:solidFill>
                  <a:srgbClr val="C00000"/>
                </a:solidFill>
                <a:latin typeface="Book Antiqua" pitchFamily="18" charset="0"/>
              </a:rPr>
              <a:t> з планом Маршалла </a:t>
            </a:r>
            <a:r>
              <a:rPr lang="ru-RU" sz="2000" b="1" i="1" dirty="0" err="1">
                <a:solidFill>
                  <a:srgbClr val="C00000"/>
                </a:solidFill>
                <a:latin typeface="Book Antiqua" pitchFamily="18" charset="0"/>
              </a:rPr>
              <a:t>була</a:t>
            </a:r>
            <a:r>
              <a:rPr lang="ru-RU" sz="2000" b="1" i="1" dirty="0">
                <a:solidFill>
                  <a:srgbClr val="C00000"/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rgbClr val="C00000"/>
                </a:solidFill>
                <a:latin typeface="Book Antiqua" pitchFamily="18" charset="0"/>
              </a:rPr>
              <a:t>припинена</a:t>
            </a:r>
            <a:r>
              <a:rPr lang="ru-RU" sz="2000" b="1" i="1" dirty="0">
                <a:solidFill>
                  <a:srgbClr val="C00000"/>
                </a:solidFill>
                <a:latin typeface="Book Antiqua" pitchFamily="18" charset="0"/>
              </a:rPr>
              <a:t>. </a:t>
            </a:r>
            <a:r>
              <a:rPr lang="ru-RU" sz="2000" dirty="0" err="1">
                <a:latin typeface="Book Antiqua" pitchFamily="18" charset="0"/>
              </a:rPr>
              <a:t>Замість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неї</a:t>
            </a:r>
            <a:r>
              <a:rPr lang="ru-RU" sz="2000" dirty="0">
                <a:latin typeface="Book Antiqua" pitchFamily="18" charset="0"/>
              </a:rPr>
              <a:t> вступила в </a:t>
            </a:r>
            <a:r>
              <a:rPr lang="ru-RU" sz="2000" dirty="0" err="1">
                <a:latin typeface="Book Antiqua" pitchFamily="18" charset="0"/>
              </a:rPr>
              <a:t>дію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програма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військової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допомоги</a:t>
            </a:r>
            <a:r>
              <a:rPr lang="ru-RU" sz="2000" dirty="0">
                <a:latin typeface="Book Antiqua" pitchFamily="18" charset="0"/>
              </a:rPr>
              <a:t> США </a:t>
            </a:r>
            <a:r>
              <a:rPr lang="ru-RU" sz="2000" dirty="0" err="1">
                <a:latin typeface="Book Antiqua" pitchFamily="18" charset="0"/>
              </a:rPr>
              <a:t>своїм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європейським</a:t>
            </a:r>
            <a:r>
              <a:rPr lang="ru-RU" sz="2000" dirty="0">
                <a:latin typeface="Book Antiqua" pitchFamily="18" charset="0"/>
              </a:rPr>
              <a:t> союзникам по </a:t>
            </a:r>
            <a:r>
              <a:rPr lang="ru-RU" sz="2000" dirty="0" err="1">
                <a:latin typeface="Book Antiqua" pitchFamily="18" charset="0"/>
              </a:rPr>
              <a:t>Північно-Атлантичного</a:t>
            </a:r>
            <a:r>
              <a:rPr lang="ru-RU" sz="2000" dirty="0">
                <a:latin typeface="Book Antiqua" pitchFamily="18" charset="0"/>
              </a:rPr>
              <a:t> Альянсу </a:t>
            </a:r>
            <a:r>
              <a:rPr lang="ru-RU" sz="2000" dirty="0" err="1">
                <a:latin typeface="Book Antiqua" pitchFamily="18" charset="0"/>
              </a:rPr>
              <a:t>відповідно</a:t>
            </a:r>
            <a:r>
              <a:rPr lang="ru-RU" sz="2000" dirty="0">
                <a:latin typeface="Book Antiqua" pitchFamily="18" charset="0"/>
              </a:rPr>
              <a:t> до закону «Про </a:t>
            </a:r>
            <a:r>
              <a:rPr lang="ru-RU" sz="2000" dirty="0" err="1">
                <a:latin typeface="Book Antiqua" pitchFamily="18" charset="0"/>
              </a:rPr>
              <a:t>взаємне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забезпечення</a:t>
            </a:r>
            <a:r>
              <a:rPr lang="ru-RU" sz="2000" dirty="0">
                <a:latin typeface="Book Antiqua" pitchFamily="18" charset="0"/>
              </a:rPr>
              <a:t> </a:t>
            </a:r>
            <a:r>
              <a:rPr lang="ru-RU" sz="2000" dirty="0" err="1">
                <a:latin typeface="Book Antiqua" pitchFamily="18" charset="0"/>
              </a:rPr>
              <a:t>безпеки</a:t>
            </a:r>
            <a:r>
              <a:rPr lang="ru-RU" sz="2000" dirty="0">
                <a:latin typeface="Book Antiqua" pitchFamily="18" charset="0"/>
              </a:rPr>
              <a:t>». </a:t>
            </a:r>
            <a:r>
              <a:rPr lang="ru-RU" sz="2000" b="1" i="1" dirty="0">
                <a:solidFill>
                  <a:srgbClr val="C00000"/>
                </a:solidFill>
                <a:latin typeface="Book Antiqua" pitchFamily="18" charset="0"/>
              </a:rPr>
              <a:t>Остаточно план Маршалла </a:t>
            </a:r>
            <a:r>
              <a:rPr lang="ru-RU" sz="2000" b="1" i="1" dirty="0" err="1">
                <a:solidFill>
                  <a:srgbClr val="C00000"/>
                </a:solidFill>
                <a:latin typeface="Book Antiqua" pitchFamily="18" charset="0"/>
              </a:rPr>
              <a:t>був</a:t>
            </a:r>
            <a:r>
              <a:rPr lang="ru-RU" sz="2000" b="1" i="1" dirty="0">
                <a:solidFill>
                  <a:srgbClr val="C00000"/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rgbClr val="C00000"/>
                </a:solidFill>
                <a:latin typeface="Book Antiqua" pitchFamily="18" charset="0"/>
              </a:rPr>
              <a:t>згорнутий</a:t>
            </a:r>
            <a:r>
              <a:rPr lang="ru-RU" sz="2000" b="1" i="1" dirty="0">
                <a:solidFill>
                  <a:srgbClr val="C00000"/>
                </a:solidFill>
                <a:latin typeface="Book Antiqua" pitchFamily="18" charset="0"/>
              </a:rPr>
              <a:t> в </a:t>
            </a:r>
            <a:r>
              <a:rPr lang="ru-RU" sz="2000" b="1" i="1" dirty="0" err="1">
                <a:solidFill>
                  <a:srgbClr val="C00000"/>
                </a:solidFill>
                <a:latin typeface="Book Antiqua" pitchFamily="18" charset="0"/>
              </a:rPr>
              <a:t>другій</a:t>
            </a:r>
            <a:r>
              <a:rPr lang="ru-RU" sz="2000" b="1" i="1" dirty="0">
                <a:solidFill>
                  <a:srgbClr val="C00000"/>
                </a:solidFill>
                <a:latin typeface="Book Antiqua" pitchFamily="18" charset="0"/>
              </a:rPr>
              <a:t> </a:t>
            </a:r>
            <a:r>
              <a:rPr lang="ru-RU" sz="2000" b="1" i="1" dirty="0" err="1">
                <a:solidFill>
                  <a:srgbClr val="C00000"/>
                </a:solidFill>
                <a:latin typeface="Book Antiqua" pitchFamily="18" charset="0"/>
              </a:rPr>
              <a:t>половині</a:t>
            </a:r>
            <a:r>
              <a:rPr lang="ru-RU" sz="2000" b="1" i="1" dirty="0">
                <a:solidFill>
                  <a:srgbClr val="C00000"/>
                </a:solidFill>
                <a:latin typeface="Book Antiqua" pitchFamily="18" charset="0"/>
              </a:rPr>
              <a:t> 60-х </a:t>
            </a:r>
            <a:r>
              <a:rPr lang="ru-RU" sz="2000" b="1" i="1" dirty="0" err="1">
                <a:solidFill>
                  <a:srgbClr val="C00000"/>
                </a:solidFill>
                <a:latin typeface="Book Antiqua" pitchFamily="18" charset="0"/>
              </a:rPr>
              <a:t>років</a:t>
            </a:r>
            <a:endParaRPr lang="ru-RU" sz="2000" b="1" i="1" dirty="0">
              <a:solidFill>
                <a:srgbClr val="C00000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8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81D7250-ADCC-4C50-A9A5-D90D369F16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graphicEl>
                                              <a:dgm id="{F81D7250-ADCC-4C50-A9A5-D90D369F16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graphicEl>
                                              <a:dgm id="{F81D7250-ADCC-4C50-A9A5-D90D369F16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graphicEl>
                                              <a:dgm id="{F81D7250-ADCC-4C50-A9A5-D90D369F16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F81D7250-ADCC-4C50-A9A5-D90D369F16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graphicEl>
                                              <a:dgm id="{F81D7250-ADCC-4C50-A9A5-D90D369F16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323871D-A4AA-46B8-95A7-E6499F5578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graphicEl>
                                              <a:dgm id="{E323871D-A4AA-46B8-95A7-E6499F5578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graphicEl>
                                              <a:dgm id="{E323871D-A4AA-46B8-95A7-E6499F5578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graphicEl>
                                              <a:dgm id="{E323871D-A4AA-46B8-95A7-E6499F5578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graphicEl>
                                              <a:dgm id="{E323871D-A4AA-46B8-95A7-E6499F5578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graphicEl>
                                              <a:dgm id="{E323871D-A4AA-46B8-95A7-E6499F5578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92DEE34-4DA9-48FF-8070-E0CD6994C0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graphicEl>
                                              <a:dgm id="{792DEE34-4DA9-48FF-8070-E0CD6994C0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graphicEl>
                                              <a:dgm id="{792DEE34-4DA9-48FF-8070-E0CD6994C0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graphicEl>
                                              <a:dgm id="{792DEE34-4DA9-48FF-8070-E0CD6994C0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graphicEl>
                                              <a:dgm id="{792DEE34-4DA9-48FF-8070-E0CD6994C0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graphicEl>
                                              <a:dgm id="{792DEE34-4DA9-48FF-8070-E0CD6994C0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F687BE9-05C7-4506-9E47-EC31019183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graphicEl>
                                              <a:dgm id="{1F687BE9-05C7-4506-9E47-EC31019183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graphicEl>
                                              <a:dgm id="{1F687BE9-05C7-4506-9E47-EC31019183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>
                                            <p:graphicEl>
                                              <a:dgm id="{1F687BE9-05C7-4506-9E47-EC31019183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graphicEl>
                                              <a:dgm id="{1F687BE9-05C7-4506-9E47-EC31019183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graphicEl>
                                              <a:dgm id="{1F687BE9-05C7-4506-9E47-EC31019183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14E285B-AC58-45FB-B068-E7588996DD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graphicEl>
                                              <a:dgm id="{614E285B-AC58-45FB-B068-E7588996DD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graphicEl>
                                              <a:dgm id="{614E285B-AC58-45FB-B068-E7588996DD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>
                                            <p:graphicEl>
                                              <a:dgm id="{614E285B-AC58-45FB-B068-E7588996DD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graphicEl>
                                              <a:dgm id="{614E285B-AC58-45FB-B068-E7588996DD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graphicEl>
                                              <a:dgm id="{614E285B-AC58-45FB-B068-E7588996DD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28C2BE2-267C-4D51-A665-F3118B6C9D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graphicEl>
                                              <a:dgm id="{A28C2BE2-267C-4D51-A665-F3118B6C9D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graphicEl>
                                              <a:dgm id="{A28C2BE2-267C-4D51-A665-F3118B6C9D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>
                                            <p:graphicEl>
                                              <a:dgm id="{A28C2BE2-267C-4D51-A665-F3118B6C9D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graphicEl>
                                              <a:dgm id="{A28C2BE2-267C-4D51-A665-F3118B6C9D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graphicEl>
                                              <a:dgm id="{A28C2BE2-267C-4D51-A665-F3118B6C9D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6" grpId="0">
        <p:bldSub>
          <a:bldDgm bld="one"/>
        </p:bldSub>
      </p:bldGraphic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Другая 1">
      <a:majorFont>
        <a:latin typeface="Gabriola"/>
        <a:ea typeface=""/>
        <a:cs typeface=""/>
      </a:majorFont>
      <a:minorFont>
        <a:latin typeface="Times New Roman"/>
        <a:ea typeface=""/>
        <a:cs typeface="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598</TotalTime>
  <Words>518</Words>
  <Application>Microsoft Office PowerPoint</Application>
  <PresentationFormat>Экран (4:3)</PresentationFormat>
  <Paragraphs>39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Трек</vt:lpstr>
      <vt:lpstr>План маршалла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Карина</dc:creator>
  <cp:lastModifiedBy>admin</cp:lastModifiedBy>
  <cp:revision>33</cp:revision>
  <dcterms:created xsi:type="dcterms:W3CDTF">2013-11-09T08:10:41Z</dcterms:created>
  <dcterms:modified xsi:type="dcterms:W3CDTF">2014-11-02T21:40:13Z</dcterms:modified>
</cp:coreProperties>
</file>