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85" r:id="rId6"/>
    <p:sldId id="259" r:id="rId7"/>
    <p:sldId id="291" r:id="rId8"/>
    <p:sldId id="294" r:id="rId9"/>
    <p:sldId id="298" r:id="rId10"/>
    <p:sldId id="295" r:id="rId11"/>
    <p:sldId id="292" r:id="rId12"/>
    <p:sldId id="293" r:id="rId13"/>
    <p:sldId id="296" r:id="rId14"/>
    <p:sldId id="297" r:id="rId15"/>
    <p:sldId id="287" r:id="rId16"/>
    <p:sldId id="288" r:id="rId17"/>
    <p:sldId id="289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3D96-5C67-4E3F-B8EA-49938CC77C0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92C8-821A-447B-9E25-D71F035C5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20E7-B675-4501-8A5A-D5C3D318F0B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4546-A53E-42F3-A30C-D1C76C80C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B5AF-CF6C-4D14-A326-FF095156F28F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AA3D-336A-4226-9D8D-061E6B960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A69D-BD44-430F-9709-60606D017A4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C829-0317-4A32-A24E-89FA0B84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058C-6366-4AC1-AA3C-2C6E6191511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7F14-1D81-4540-9106-396440F38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1DC5-94D3-478B-9CAD-ED2F7F98621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F42A-EC91-4E9F-BD61-767C3A90F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018E-61A9-40AB-BA78-33794C51170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DD2B-55E6-4A49-8647-71CC0F0F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6CB2-EDF5-461C-972E-C9BCAFCC2A3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0B34-3390-4B53-9A2B-830BC1311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1A09-3A32-4777-A849-60E00AF0546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B3F5-875D-457C-B31D-A9DFFC014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4D40-C484-4143-80F0-A5FB80531D9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673E-B5EE-4C12-BCEE-17CA31BBC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D47-F8E1-42CC-8AB9-060B6EE3AB22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A460F-2C4D-445F-868C-D4D731CF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2ABB8-313A-4BFC-AC60-22FEF85B087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E8E68B-F0A6-48A4-A521-F4DA75B6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італія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Передумови та шляхи </a:t>
            </a:r>
            <a:r>
              <a:rPr lang="uk-UA" dirty="0" err="1" smtClean="0"/>
              <a:t>об»єднання</a:t>
            </a:r>
            <a:r>
              <a:rPr lang="uk-UA" dirty="0" smtClean="0"/>
              <a:t> Італії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п.3 § 11 і визначте: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існували передумови </a:t>
            </a:r>
            <a:r>
              <a:rPr lang="uk-UA" dirty="0" err="1" smtClean="0"/>
              <a:t>об»єднання</a:t>
            </a:r>
            <a:r>
              <a:rPr lang="uk-UA" dirty="0" smtClean="0"/>
              <a:t> Італії?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течії існували у національно – визвольному русі в Італії?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існували принципові відмінності між течіями щодо майбутнього устрою Італії?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2988" y="404813"/>
            <a:ext cx="71294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ШЛЯХИ  ОБ»ЄДНАННЯ ІТАЛІЇ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2060575"/>
            <a:ext cx="35274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помірковано – ліберальний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ліберальне дворянство, буржуазія)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3800" y="2060575"/>
            <a:ext cx="38893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Революційний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інтелігенція, робітник, селяни)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3284538"/>
            <a:ext cx="3527425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Граф К. КАВУР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3284538"/>
            <a:ext cx="3889375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Дж. МАДЗІНІ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Дж. ГАРІБАЛЬДІ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2195513" y="1052513"/>
            <a:ext cx="2413000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>
            <a:off x="4608513" y="1052513"/>
            <a:ext cx="2266950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39750" y="4221163"/>
            <a:ext cx="3527425" cy="2303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Об»єднання</a:t>
            </a:r>
            <a:r>
              <a:rPr lang="uk-UA" dirty="0"/>
              <a:t> країни під верховенством Сардинського королівства під Егідою Савойської династії.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825" y="4292600"/>
            <a:ext cx="3816350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Об»єднання</a:t>
            </a:r>
            <a:r>
              <a:rPr lang="uk-UA" dirty="0"/>
              <a:t> Італії в єдину демократичну республіку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13" y="2078038"/>
            <a:ext cx="254158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2173288"/>
            <a:ext cx="2112963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Початок </a:t>
            </a:r>
            <a:r>
              <a:rPr lang="ru-RU" dirty="0" err="1"/>
              <a:t>об»єднання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Франція надає допомогу </a:t>
            </a:r>
            <a:r>
              <a:rPr lang="uk-UA" dirty="0" err="1"/>
              <a:t>П»ємонту</a:t>
            </a:r>
            <a:r>
              <a:rPr lang="uk-UA" dirty="0"/>
              <a:t> у вигнанні австрійців з Ломбардії та Венеції;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err="1"/>
              <a:t>П»ємонт</a:t>
            </a:r>
            <a:r>
              <a:rPr lang="uk-UA" dirty="0"/>
              <a:t> спільно з Ломбардією та Венецією утворюють Королівство Північної Італії;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В центральній Італії зберігається світська влада Папи Римського та утворюються держави Середньої Італії на чолі з французьким </a:t>
            </a:r>
            <a:r>
              <a:rPr lang="uk-UA" dirty="0" err="1" smtClean="0"/>
              <a:t>принцем</a:t>
            </a:r>
            <a:r>
              <a:rPr lang="uk-UA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На чолі Неаполітанського королівства мав стати французький ставленик.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1416050" cy="1757363"/>
          </a:xfrm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79388" y="3429000"/>
            <a:ext cx="4248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>
                <a:latin typeface="Franklin Gothic Book"/>
              </a:rPr>
              <a:t>Франція прагнула посилити свій вплив в Італії та послабити позиції Австрії.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>
                <a:latin typeface="Franklin Gothic Book"/>
              </a:rPr>
              <a:t>1858р. – Кавур підписав таємну угоду з імператором Франції Наполеоном ІІІ.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412875"/>
            <a:ext cx="10779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Війна з Австрією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п. 4.2. § 11 і визначте: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Що послужило приводом до франко – </a:t>
            </a:r>
            <a:r>
              <a:rPr lang="uk-UA" dirty="0" err="1" smtClean="0"/>
              <a:t>італо</a:t>
            </a:r>
            <a:r>
              <a:rPr lang="uk-UA" dirty="0" smtClean="0"/>
              <a:t> – австрійської війни?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Хто очолив батальйон альпійських стрільців?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Чому Наполеон ІІІ пішов на укладення </a:t>
            </a:r>
            <a:r>
              <a:rPr lang="uk-UA" dirty="0" err="1" smtClean="0"/>
              <a:t>перемир»я</a:t>
            </a:r>
            <a:r>
              <a:rPr lang="uk-UA" dirty="0" smtClean="0"/>
              <a:t> з Австрією?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Чому це </a:t>
            </a:r>
            <a:r>
              <a:rPr lang="uk-UA" dirty="0" err="1" smtClean="0"/>
              <a:t>перемир»я</a:t>
            </a:r>
            <a:r>
              <a:rPr lang="uk-UA" dirty="0" smtClean="0"/>
              <a:t> викликало гнів та обурення італійського народу?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 етап </a:t>
            </a:r>
            <a:r>
              <a:rPr lang="uk-UA" dirty="0" err="1" smtClean="0"/>
              <a:t>об»єднання</a:t>
            </a:r>
            <a:r>
              <a:rPr lang="uk-UA" dirty="0" smtClean="0"/>
              <a:t> Італії ( 1859 – 1860рр.)</a:t>
            </a:r>
            <a:endParaRPr lang="ru-RU" dirty="0"/>
          </a:p>
        </p:txBody>
      </p:sp>
      <p:sp>
        <p:nvSpPr>
          <p:cNvPr id="26626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До Сардинського королівства були приєднані:</a:t>
            </a:r>
          </a:p>
          <a:p>
            <a:pPr eaLnBrk="1" hangingPunct="1"/>
            <a:r>
              <a:rPr lang="uk-UA" smtClean="0"/>
              <a:t>Ломбардія;</a:t>
            </a:r>
          </a:p>
          <a:p>
            <a:pPr eaLnBrk="1" hangingPunct="1"/>
            <a:r>
              <a:rPr lang="uk-UA" smtClean="0"/>
              <a:t>Тоскана;</a:t>
            </a:r>
          </a:p>
          <a:p>
            <a:pPr eaLnBrk="1" hangingPunct="1"/>
            <a:r>
              <a:rPr lang="uk-UA" smtClean="0"/>
              <a:t>Парма;</a:t>
            </a:r>
          </a:p>
          <a:p>
            <a:pPr eaLnBrk="1" hangingPunct="1"/>
            <a:r>
              <a:rPr lang="uk-UA" smtClean="0"/>
              <a:t>Модена.</a:t>
            </a:r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5" y="1196975"/>
            <a:ext cx="47894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5280025" y="1962150"/>
            <a:ext cx="750888" cy="661988"/>
          </a:xfrm>
          <a:custGeom>
            <a:avLst/>
            <a:gdLst>
              <a:gd name="connsiteX0" fmla="*/ 631392 w 751135"/>
              <a:gd name="connsiteY0" fmla="*/ 639426 h 661345"/>
              <a:gd name="connsiteX1" fmla="*/ 685820 w 751135"/>
              <a:gd name="connsiteY1" fmla="*/ 661197 h 661345"/>
              <a:gd name="connsiteX2" fmla="*/ 751135 w 751135"/>
              <a:gd name="connsiteY2" fmla="*/ 628540 h 661345"/>
              <a:gd name="connsiteX3" fmla="*/ 740249 w 751135"/>
              <a:gd name="connsiteY3" fmla="*/ 508797 h 661345"/>
              <a:gd name="connsiteX4" fmla="*/ 718478 w 751135"/>
              <a:gd name="connsiteY4" fmla="*/ 476140 h 661345"/>
              <a:gd name="connsiteX5" fmla="*/ 729363 w 751135"/>
              <a:gd name="connsiteY5" fmla="*/ 345511 h 661345"/>
              <a:gd name="connsiteX6" fmla="*/ 696706 w 751135"/>
              <a:gd name="connsiteY6" fmla="*/ 312854 h 661345"/>
              <a:gd name="connsiteX7" fmla="*/ 674935 w 751135"/>
              <a:gd name="connsiteY7" fmla="*/ 247540 h 661345"/>
              <a:gd name="connsiteX8" fmla="*/ 653163 w 751135"/>
              <a:gd name="connsiteY8" fmla="*/ 171340 h 661345"/>
              <a:gd name="connsiteX9" fmla="*/ 642278 w 751135"/>
              <a:gd name="connsiteY9" fmla="*/ 116911 h 661345"/>
              <a:gd name="connsiteX10" fmla="*/ 598735 w 751135"/>
              <a:gd name="connsiteY10" fmla="*/ 51597 h 661345"/>
              <a:gd name="connsiteX11" fmla="*/ 587849 w 751135"/>
              <a:gd name="connsiteY11" fmla="*/ 8054 h 661345"/>
              <a:gd name="connsiteX12" fmla="*/ 468106 w 751135"/>
              <a:gd name="connsiteY12" fmla="*/ 29826 h 661345"/>
              <a:gd name="connsiteX13" fmla="*/ 293935 w 751135"/>
              <a:gd name="connsiteY13" fmla="*/ 40711 h 661345"/>
              <a:gd name="connsiteX14" fmla="*/ 250392 w 751135"/>
              <a:gd name="connsiteY14" fmla="*/ 149569 h 661345"/>
              <a:gd name="connsiteX15" fmla="*/ 228620 w 751135"/>
              <a:gd name="connsiteY15" fmla="*/ 182226 h 661345"/>
              <a:gd name="connsiteX16" fmla="*/ 217735 w 751135"/>
              <a:gd name="connsiteY16" fmla="*/ 214883 h 661345"/>
              <a:gd name="connsiteX17" fmla="*/ 152420 w 751135"/>
              <a:gd name="connsiteY17" fmla="*/ 214883 h 661345"/>
              <a:gd name="connsiteX18" fmla="*/ 97992 w 751135"/>
              <a:gd name="connsiteY18" fmla="*/ 203997 h 661345"/>
              <a:gd name="connsiteX19" fmla="*/ 21792 w 751135"/>
              <a:gd name="connsiteY19" fmla="*/ 214883 h 661345"/>
              <a:gd name="connsiteX20" fmla="*/ 10906 w 751135"/>
              <a:gd name="connsiteY20" fmla="*/ 280197 h 661345"/>
              <a:gd name="connsiteX21" fmla="*/ 32678 w 751135"/>
              <a:gd name="connsiteY21" fmla="*/ 301969 h 661345"/>
              <a:gd name="connsiteX22" fmla="*/ 54449 w 751135"/>
              <a:gd name="connsiteY22" fmla="*/ 334626 h 661345"/>
              <a:gd name="connsiteX23" fmla="*/ 87106 w 751135"/>
              <a:gd name="connsiteY23" fmla="*/ 356397 h 661345"/>
              <a:gd name="connsiteX24" fmla="*/ 130649 w 751135"/>
              <a:gd name="connsiteY24" fmla="*/ 410826 h 661345"/>
              <a:gd name="connsiteX25" fmla="*/ 185078 w 751135"/>
              <a:gd name="connsiteY25" fmla="*/ 465254 h 661345"/>
              <a:gd name="connsiteX26" fmla="*/ 217735 w 751135"/>
              <a:gd name="connsiteY26" fmla="*/ 530569 h 661345"/>
              <a:gd name="connsiteX27" fmla="*/ 250392 w 751135"/>
              <a:gd name="connsiteY27" fmla="*/ 541454 h 661345"/>
              <a:gd name="connsiteX28" fmla="*/ 348363 w 751135"/>
              <a:gd name="connsiteY28" fmla="*/ 563226 h 661345"/>
              <a:gd name="connsiteX29" fmla="*/ 576963 w 751135"/>
              <a:gd name="connsiteY29" fmla="*/ 595883 h 661345"/>
              <a:gd name="connsiteX30" fmla="*/ 620506 w 751135"/>
              <a:gd name="connsiteY30" fmla="*/ 639426 h 661345"/>
              <a:gd name="connsiteX31" fmla="*/ 664049 w 751135"/>
              <a:gd name="connsiteY31" fmla="*/ 650311 h 661345"/>
              <a:gd name="connsiteX32" fmla="*/ 707592 w 751135"/>
              <a:gd name="connsiteY32" fmla="*/ 617654 h 6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1135" h="661345">
                <a:moveTo>
                  <a:pt x="631392" y="639426"/>
                </a:moveTo>
                <a:cubicBezTo>
                  <a:pt x="649535" y="646683"/>
                  <a:pt x="666431" y="658773"/>
                  <a:pt x="685820" y="661197"/>
                </a:cubicBezTo>
                <a:cubicBezTo>
                  <a:pt x="704797" y="663569"/>
                  <a:pt x="738680" y="636843"/>
                  <a:pt x="751135" y="628540"/>
                </a:cubicBezTo>
                <a:cubicBezTo>
                  <a:pt x="747506" y="588626"/>
                  <a:pt x="748647" y="547986"/>
                  <a:pt x="740249" y="508797"/>
                </a:cubicBezTo>
                <a:cubicBezTo>
                  <a:pt x="737508" y="496005"/>
                  <a:pt x="719348" y="489194"/>
                  <a:pt x="718478" y="476140"/>
                </a:cubicBezTo>
                <a:cubicBezTo>
                  <a:pt x="715571" y="432543"/>
                  <a:pt x="725735" y="389054"/>
                  <a:pt x="729363" y="345511"/>
                </a:cubicBezTo>
                <a:cubicBezTo>
                  <a:pt x="718477" y="334625"/>
                  <a:pt x="704182" y="326311"/>
                  <a:pt x="696706" y="312854"/>
                </a:cubicBezTo>
                <a:cubicBezTo>
                  <a:pt x="685561" y="292793"/>
                  <a:pt x="682192" y="269311"/>
                  <a:pt x="674935" y="247540"/>
                </a:cubicBezTo>
                <a:cubicBezTo>
                  <a:pt x="662813" y="211173"/>
                  <a:pt x="662275" y="212347"/>
                  <a:pt x="653163" y="171340"/>
                </a:cubicBezTo>
                <a:cubicBezTo>
                  <a:pt x="649149" y="153278"/>
                  <a:pt x="649934" y="133755"/>
                  <a:pt x="642278" y="116911"/>
                </a:cubicBezTo>
                <a:cubicBezTo>
                  <a:pt x="631451" y="93090"/>
                  <a:pt x="598735" y="51597"/>
                  <a:pt x="598735" y="51597"/>
                </a:cubicBezTo>
                <a:cubicBezTo>
                  <a:pt x="595106" y="37083"/>
                  <a:pt x="602042" y="12785"/>
                  <a:pt x="587849" y="8054"/>
                </a:cubicBezTo>
                <a:cubicBezTo>
                  <a:pt x="512187" y="-17166"/>
                  <a:pt x="519569" y="24409"/>
                  <a:pt x="468106" y="29826"/>
                </a:cubicBezTo>
                <a:cubicBezTo>
                  <a:pt x="410255" y="35915"/>
                  <a:pt x="351992" y="37083"/>
                  <a:pt x="293935" y="40711"/>
                </a:cubicBezTo>
                <a:cubicBezTo>
                  <a:pt x="258297" y="183259"/>
                  <a:pt x="297223" y="91030"/>
                  <a:pt x="250392" y="149569"/>
                </a:cubicBezTo>
                <a:cubicBezTo>
                  <a:pt x="242219" y="159785"/>
                  <a:pt x="235877" y="171340"/>
                  <a:pt x="228620" y="182226"/>
                </a:cubicBezTo>
                <a:cubicBezTo>
                  <a:pt x="224992" y="193112"/>
                  <a:pt x="225849" y="206769"/>
                  <a:pt x="217735" y="214883"/>
                </a:cubicBezTo>
                <a:cubicBezTo>
                  <a:pt x="194512" y="238106"/>
                  <a:pt x="175643" y="220689"/>
                  <a:pt x="152420" y="214883"/>
                </a:cubicBezTo>
                <a:cubicBezTo>
                  <a:pt x="134470" y="210396"/>
                  <a:pt x="116135" y="207626"/>
                  <a:pt x="97992" y="203997"/>
                </a:cubicBezTo>
                <a:cubicBezTo>
                  <a:pt x="72592" y="207626"/>
                  <a:pt x="45238" y="204462"/>
                  <a:pt x="21792" y="214883"/>
                </a:cubicBezTo>
                <a:cubicBezTo>
                  <a:pt x="-9595" y="228833"/>
                  <a:pt x="-1267" y="259909"/>
                  <a:pt x="10906" y="280197"/>
                </a:cubicBezTo>
                <a:cubicBezTo>
                  <a:pt x="16187" y="288998"/>
                  <a:pt x="26267" y="293955"/>
                  <a:pt x="32678" y="301969"/>
                </a:cubicBezTo>
                <a:cubicBezTo>
                  <a:pt x="40851" y="312185"/>
                  <a:pt x="45198" y="325375"/>
                  <a:pt x="54449" y="334626"/>
                </a:cubicBezTo>
                <a:cubicBezTo>
                  <a:pt x="63700" y="343877"/>
                  <a:pt x="76220" y="349140"/>
                  <a:pt x="87106" y="356397"/>
                </a:cubicBezTo>
                <a:cubicBezTo>
                  <a:pt x="108299" y="419974"/>
                  <a:pt x="81410" y="361586"/>
                  <a:pt x="130649" y="410826"/>
                </a:cubicBezTo>
                <a:cubicBezTo>
                  <a:pt x="203213" y="483392"/>
                  <a:pt x="97997" y="407203"/>
                  <a:pt x="185078" y="465254"/>
                </a:cubicBezTo>
                <a:cubicBezTo>
                  <a:pt x="192249" y="486768"/>
                  <a:pt x="198550" y="515221"/>
                  <a:pt x="217735" y="530569"/>
                </a:cubicBezTo>
                <a:cubicBezTo>
                  <a:pt x="226695" y="537737"/>
                  <a:pt x="239191" y="538965"/>
                  <a:pt x="250392" y="541454"/>
                </a:cubicBezTo>
                <a:cubicBezTo>
                  <a:pt x="365330" y="566995"/>
                  <a:pt x="274853" y="538722"/>
                  <a:pt x="348363" y="563226"/>
                </a:cubicBezTo>
                <a:cubicBezTo>
                  <a:pt x="425748" y="640607"/>
                  <a:pt x="314183" y="538756"/>
                  <a:pt x="576963" y="595883"/>
                </a:cubicBezTo>
                <a:cubicBezTo>
                  <a:pt x="597021" y="600243"/>
                  <a:pt x="600592" y="634448"/>
                  <a:pt x="620506" y="639426"/>
                </a:cubicBezTo>
                <a:lnTo>
                  <a:pt x="664049" y="650311"/>
                </a:lnTo>
                <a:cubicBezTo>
                  <a:pt x="704404" y="636860"/>
                  <a:pt x="691574" y="649689"/>
                  <a:pt x="707592" y="617654"/>
                </a:cubicBezTo>
              </a:path>
            </a:pathLst>
          </a:custGeom>
          <a:pattFill prst="pct20">
            <a:fgClr>
              <a:schemeClr val="accent1"/>
            </a:fgClr>
            <a:bgClr>
              <a:srgbClr val="FF0000"/>
            </a:bgClr>
          </a:patt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546725" y="2579688"/>
            <a:ext cx="407988" cy="374650"/>
          </a:xfrm>
          <a:custGeom>
            <a:avLst/>
            <a:gdLst>
              <a:gd name="connsiteX0" fmla="*/ 397358 w 408244"/>
              <a:gd name="connsiteY0" fmla="*/ 54429 h 373801"/>
              <a:gd name="connsiteX1" fmla="*/ 342929 w 408244"/>
              <a:gd name="connsiteY1" fmla="*/ 43543 h 373801"/>
              <a:gd name="connsiteX2" fmla="*/ 310272 w 408244"/>
              <a:gd name="connsiteY2" fmla="*/ 32657 h 373801"/>
              <a:gd name="connsiteX3" fmla="*/ 266729 w 408244"/>
              <a:gd name="connsiteY3" fmla="*/ 21772 h 373801"/>
              <a:gd name="connsiteX4" fmla="*/ 234072 w 408244"/>
              <a:gd name="connsiteY4" fmla="*/ 10886 h 373801"/>
              <a:gd name="connsiteX5" fmla="*/ 92558 w 408244"/>
              <a:gd name="connsiteY5" fmla="*/ 0 h 373801"/>
              <a:gd name="connsiteX6" fmla="*/ 27244 w 408244"/>
              <a:gd name="connsiteY6" fmla="*/ 10886 h 373801"/>
              <a:gd name="connsiteX7" fmla="*/ 16358 w 408244"/>
              <a:gd name="connsiteY7" fmla="*/ 152400 h 373801"/>
              <a:gd name="connsiteX8" fmla="*/ 38129 w 408244"/>
              <a:gd name="connsiteY8" fmla="*/ 174172 h 373801"/>
              <a:gd name="connsiteX9" fmla="*/ 70787 w 408244"/>
              <a:gd name="connsiteY9" fmla="*/ 239486 h 373801"/>
              <a:gd name="connsiteX10" fmla="*/ 103444 w 408244"/>
              <a:gd name="connsiteY10" fmla="*/ 272143 h 373801"/>
              <a:gd name="connsiteX11" fmla="*/ 223187 w 408244"/>
              <a:gd name="connsiteY11" fmla="*/ 304800 h 373801"/>
              <a:gd name="connsiteX12" fmla="*/ 332044 w 408244"/>
              <a:gd name="connsiteY12" fmla="*/ 326572 h 373801"/>
              <a:gd name="connsiteX13" fmla="*/ 342929 w 408244"/>
              <a:gd name="connsiteY13" fmla="*/ 195943 h 373801"/>
              <a:gd name="connsiteX14" fmla="*/ 397358 w 408244"/>
              <a:gd name="connsiteY14" fmla="*/ 152400 h 373801"/>
              <a:gd name="connsiteX15" fmla="*/ 408244 w 408244"/>
              <a:gd name="connsiteY15" fmla="*/ 119743 h 373801"/>
              <a:gd name="connsiteX16" fmla="*/ 397358 w 408244"/>
              <a:gd name="connsiteY16" fmla="*/ 54429 h 3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8244" h="373801">
                <a:moveTo>
                  <a:pt x="397358" y="54429"/>
                </a:moveTo>
                <a:cubicBezTo>
                  <a:pt x="386472" y="41729"/>
                  <a:pt x="360879" y="48031"/>
                  <a:pt x="342929" y="43543"/>
                </a:cubicBezTo>
                <a:cubicBezTo>
                  <a:pt x="331797" y="40760"/>
                  <a:pt x="321305" y="35809"/>
                  <a:pt x="310272" y="32657"/>
                </a:cubicBezTo>
                <a:cubicBezTo>
                  <a:pt x="295887" y="28547"/>
                  <a:pt x="281114" y="25882"/>
                  <a:pt x="266729" y="21772"/>
                </a:cubicBezTo>
                <a:cubicBezTo>
                  <a:pt x="255696" y="18620"/>
                  <a:pt x="245458" y="12309"/>
                  <a:pt x="234072" y="10886"/>
                </a:cubicBezTo>
                <a:cubicBezTo>
                  <a:pt x="187127" y="5018"/>
                  <a:pt x="139729" y="3629"/>
                  <a:pt x="92558" y="0"/>
                </a:cubicBezTo>
                <a:cubicBezTo>
                  <a:pt x="70787" y="3629"/>
                  <a:pt x="47910" y="3136"/>
                  <a:pt x="27244" y="10886"/>
                </a:cubicBezTo>
                <a:cubicBezTo>
                  <a:pt x="-25237" y="30566"/>
                  <a:pt x="13790" y="141270"/>
                  <a:pt x="16358" y="152400"/>
                </a:cubicBezTo>
                <a:cubicBezTo>
                  <a:pt x="18666" y="162400"/>
                  <a:pt x="30872" y="166915"/>
                  <a:pt x="38129" y="174172"/>
                </a:cubicBezTo>
                <a:cubicBezTo>
                  <a:pt x="49040" y="206903"/>
                  <a:pt x="47339" y="211349"/>
                  <a:pt x="70787" y="239486"/>
                </a:cubicBezTo>
                <a:cubicBezTo>
                  <a:pt x="80642" y="251312"/>
                  <a:pt x="89987" y="264667"/>
                  <a:pt x="103444" y="272143"/>
                </a:cubicBezTo>
                <a:cubicBezTo>
                  <a:pt x="134523" y="289409"/>
                  <a:pt x="188007" y="297765"/>
                  <a:pt x="223187" y="304800"/>
                </a:cubicBezTo>
                <a:cubicBezTo>
                  <a:pt x="233902" y="336947"/>
                  <a:pt x="252908" y="429449"/>
                  <a:pt x="332044" y="326572"/>
                </a:cubicBezTo>
                <a:cubicBezTo>
                  <a:pt x="358685" y="291939"/>
                  <a:pt x="333774" y="238667"/>
                  <a:pt x="342929" y="195943"/>
                </a:cubicBezTo>
                <a:cubicBezTo>
                  <a:pt x="345514" y="183881"/>
                  <a:pt x="392414" y="155696"/>
                  <a:pt x="397358" y="152400"/>
                </a:cubicBezTo>
                <a:cubicBezTo>
                  <a:pt x="400987" y="141514"/>
                  <a:pt x="408244" y="131218"/>
                  <a:pt x="408244" y="119743"/>
                </a:cubicBezTo>
                <a:cubicBezTo>
                  <a:pt x="408244" y="72175"/>
                  <a:pt x="408244" y="67129"/>
                  <a:pt x="397358" y="54429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rgbClr val="FF0000"/>
            </a:bgClr>
          </a:patt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876925" y="2557463"/>
            <a:ext cx="371475" cy="436562"/>
          </a:xfrm>
          <a:custGeom>
            <a:avLst/>
            <a:gdLst>
              <a:gd name="connsiteX0" fmla="*/ 153900 w 371614"/>
              <a:gd name="connsiteY0" fmla="*/ 10886 h 435428"/>
              <a:gd name="connsiteX1" fmla="*/ 295414 w 371614"/>
              <a:gd name="connsiteY1" fmla="*/ 21771 h 435428"/>
              <a:gd name="connsiteX2" fmla="*/ 338957 w 371614"/>
              <a:gd name="connsiteY2" fmla="*/ 76200 h 435428"/>
              <a:gd name="connsiteX3" fmla="*/ 371614 w 371614"/>
              <a:gd name="connsiteY3" fmla="*/ 108857 h 435428"/>
              <a:gd name="connsiteX4" fmla="*/ 317185 w 371614"/>
              <a:gd name="connsiteY4" fmla="*/ 152400 h 435428"/>
              <a:gd name="connsiteX5" fmla="*/ 284528 w 371614"/>
              <a:gd name="connsiteY5" fmla="*/ 217714 h 435428"/>
              <a:gd name="connsiteX6" fmla="*/ 262757 w 371614"/>
              <a:gd name="connsiteY6" fmla="*/ 239486 h 435428"/>
              <a:gd name="connsiteX7" fmla="*/ 251871 w 371614"/>
              <a:gd name="connsiteY7" fmla="*/ 272143 h 435428"/>
              <a:gd name="connsiteX8" fmla="*/ 208328 w 371614"/>
              <a:gd name="connsiteY8" fmla="*/ 337457 h 435428"/>
              <a:gd name="connsiteX9" fmla="*/ 197443 w 371614"/>
              <a:gd name="connsiteY9" fmla="*/ 370114 h 435428"/>
              <a:gd name="connsiteX10" fmla="*/ 110357 w 371614"/>
              <a:gd name="connsiteY10" fmla="*/ 435428 h 435428"/>
              <a:gd name="connsiteX11" fmla="*/ 77700 w 371614"/>
              <a:gd name="connsiteY11" fmla="*/ 413657 h 435428"/>
              <a:gd name="connsiteX12" fmla="*/ 55928 w 371614"/>
              <a:gd name="connsiteY12" fmla="*/ 391886 h 435428"/>
              <a:gd name="connsiteX13" fmla="*/ 23271 w 371614"/>
              <a:gd name="connsiteY13" fmla="*/ 381000 h 435428"/>
              <a:gd name="connsiteX14" fmla="*/ 1500 w 371614"/>
              <a:gd name="connsiteY14" fmla="*/ 359228 h 435428"/>
              <a:gd name="connsiteX15" fmla="*/ 34157 w 371614"/>
              <a:gd name="connsiteY15" fmla="*/ 283028 h 435428"/>
              <a:gd name="connsiteX16" fmla="*/ 55928 w 371614"/>
              <a:gd name="connsiteY16" fmla="*/ 206828 h 435428"/>
              <a:gd name="connsiteX17" fmla="*/ 77700 w 371614"/>
              <a:gd name="connsiteY17" fmla="*/ 185057 h 435428"/>
              <a:gd name="connsiteX18" fmla="*/ 110357 w 371614"/>
              <a:gd name="connsiteY18" fmla="*/ 87086 h 435428"/>
              <a:gd name="connsiteX19" fmla="*/ 143014 w 371614"/>
              <a:gd name="connsiteY19" fmla="*/ 21771 h 435428"/>
              <a:gd name="connsiteX20" fmla="*/ 175671 w 371614"/>
              <a:gd name="connsiteY20" fmla="*/ 0 h 435428"/>
              <a:gd name="connsiteX21" fmla="*/ 240985 w 371614"/>
              <a:gd name="connsiteY21" fmla="*/ 10886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1614" h="435428">
                <a:moveTo>
                  <a:pt x="153900" y="10886"/>
                </a:moveTo>
                <a:cubicBezTo>
                  <a:pt x="201071" y="14514"/>
                  <a:pt x="248914" y="13052"/>
                  <a:pt x="295414" y="21771"/>
                </a:cubicBezTo>
                <a:cubicBezTo>
                  <a:pt x="341785" y="30466"/>
                  <a:pt x="320279" y="48183"/>
                  <a:pt x="338957" y="76200"/>
                </a:cubicBezTo>
                <a:cubicBezTo>
                  <a:pt x="347496" y="89009"/>
                  <a:pt x="360728" y="97971"/>
                  <a:pt x="371614" y="108857"/>
                </a:cubicBezTo>
                <a:cubicBezTo>
                  <a:pt x="347365" y="125023"/>
                  <a:pt x="334912" y="130241"/>
                  <a:pt x="317185" y="152400"/>
                </a:cubicBezTo>
                <a:cubicBezTo>
                  <a:pt x="251125" y="234976"/>
                  <a:pt x="332813" y="137237"/>
                  <a:pt x="284528" y="217714"/>
                </a:cubicBezTo>
                <a:cubicBezTo>
                  <a:pt x="279248" y="226515"/>
                  <a:pt x="270014" y="232229"/>
                  <a:pt x="262757" y="239486"/>
                </a:cubicBezTo>
                <a:cubicBezTo>
                  <a:pt x="259128" y="250372"/>
                  <a:pt x="257444" y="262112"/>
                  <a:pt x="251871" y="272143"/>
                </a:cubicBezTo>
                <a:cubicBezTo>
                  <a:pt x="239164" y="295016"/>
                  <a:pt x="208328" y="337457"/>
                  <a:pt x="208328" y="337457"/>
                </a:cubicBezTo>
                <a:cubicBezTo>
                  <a:pt x="204700" y="348343"/>
                  <a:pt x="204328" y="360934"/>
                  <a:pt x="197443" y="370114"/>
                </a:cubicBezTo>
                <a:cubicBezTo>
                  <a:pt x="155748" y="425708"/>
                  <a:pt x="158032" y="419537"/>
                  <a:pt x="110357" y="435428"/>
                </a:cubicBezTo>
                <a:cubicBezTo>
                  <a:pt x="99471" y="428171"/>
                  <a:pt x="87916" y="421830"/>
                  <a:pt x="77700" y="413657"/>
                </a:cubicBezTo>
                <a:cubicBezTo>
                  <a:pt x="69686" y="407246"/>
                  <a:pt x="64729" y="397166"/>
                  <a:pt x="55928" y="391886"/>
                </a:cubicBezTo>
                <a:cubicBezTo>
                  <a:pt x="46089" y="385982"/>
                  <a:pt x="34157" y="384629"/>
                  <a:pt x="23271" y="381000"/>
                </a:cubicBezTo>
                <a:cubicBezTo>
                  <a:pt x="16014" y="373743"/>
                  <a:pt x="2951" y="369388"/>
                  <a:pt x="1500" y="359228"/>
                </a:cubicBezTo>
                <a:cubicBezTo>
                  <a:pt x="-4949" y="314083"/>
                  <a:pt x="10034" y="307151"/>
                  <a:pt x="34157" y="283028"/>
                </a:cubicBezTo>
                <a:cubicBezTo>
                  <a:pt x="36189" y="274901"/>
                  <a:pt x="49238" y="217978"/>
                  <a:pt x="55928" y="206828"/>
                </a:cubicBezTo>
                <a:cubicBezTo>
                  <a:pt x="61208" y="198027"/>
                  <a:pt x="70443" y="192314"/>
                  <a:pt x="77700" y="185057"/>
                </a:cubicBezTo>
                <a:lnTo>
                  <a:pt x="110357" y="87086"/>
                </a:lnTo>
                <a:cubicBezTo>
                  <a:pt x="119211" y="60525"/>
                  <a:pt x="121912" y="42873"/>
                  <a:pt x="143014" y="21771"/>
                </a:cubicBezTo>
                <a:cubicBezTo>
                  <a:pt x="152265" y="12520"/>
                  <a:pt x="164785" y="7257"/>
                  <a:pt x="175671" y="0"/>
                </a:cubicBezTo>
                <a:lnTo>
                  <a:pt x="240985" y="10886"/>
                </a:lnTo>
              </a:path>
            </a:pathLst>
          </a:custGeom>
          <a:pattFill prst="pct20">
            <a:fgClr>
              <a:schemeClr val="accent1"/>
            </a:fgClr>
            <a:bgClr>
              <a:srgbClr val="FF0000"/>
            </a:bgClr>
          </a:patt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780088" y="2971800"/>
            <a:ext cx="750887" cy="838200"/>
          </a:xfrm>
          <a:custGeom>
            <a:avLst/>
            <a:gdLst>
              <a:gd name="connsiteX0" fmla="*/ 489937 w 751195"/>
              <a:gd name="connsiteY0" fmla="*/ 838200 h 838200"/>
              <a:gd name="connsiteX1" fmla="*/ 544366 w 751195"/>
              <a:gd name="connsiteY1" fmla="*/ 751114 h 838200"/>
              <a:gd name="connsiteX2" fmla="*/ 598795 w 751195"/>
              <a:gd name="connsiteY2" fmla="*/ 696686 h 838200"/>
              <a:gd name="connsiteX3" fmla="*/ 620566 w 751195"/>
              <a:gd name="connsiteY3" fmla="*/ 674914 h 838200"/>
              <a:gd name="connsiteX4" fmla="*/ 631452 w 751195"/>
              <a:gd name="connsiteY4" fmla="*/ 609600 h 838200"/>
              <a:gd name="connsiteX5" fmla="*/ 653223 w 751195"/>
              <a:gd name="connsiteY5" fmla="*/ 533400 h 838200"/>
              <a:gd name="connsiteX6" fmla="*/ 674995 w 751195"/>
              <a:gd name="connsiteY6" fmla="*/ 457200 h 838200"/>
              <a:gd name="connsiteX7" fmla="*/ 696766 w 751195"/>
              <a:gd name="connsiteY7" fmla="*/ 424543 h 838200"/>
              <a:gd name="connsiteX8" fmla="*/ 718537 w 751195"/>
              <a:gd name="connsiteY8" fmla="*/ 348343 h 838200"/>
              <a:gd name="connsiteX9" fmla="*/ 751195 w 751195"/>
              <a:gd name="connsiteY9" fmla="*/ 283029 h 838200"/>
              <a:gd name="connsiteX10" fmla="*/ 740309 w 751195"/>
              <a:gd name="connsiteY10" fmla="*/ 250371 h 838200"/>
              <a:gd name="connsiteX11" fmla="*/ 707652 w 751195"/>
              <a:gd name="connsiteY11" fmla="*/ 239486 h 838200"/>
              <a:gd name="connsiteX12" fmla="*/ 653223 w 751195"/>
              <a:gd name="connsiteY12" fmla="*/ 185057 h 838200"/>
              <a:gd name="connsiteX13" fmla="*/ 653223 w 751195"/>
              <a:gd name="connsiteY13" fmla="*/ 185057 h 838200"/>
              <a:gd name="connsiteX14" fmla="*/ 631452 w 751195"/>
              <a:gd name="connsiteY14" fmla="*/ 152400 h 838200"/>
              <a:gd name="connsiteX15" fmla="*/ 609680 w 751195"/>
              <a:gd name="connsiteY15" fmla="*/ 87086 h 838200"/>
              <a:gd name="connsiteX16" fmla="*/ 577023 w 751195"/>
              <a:gd name="connsiteY16" fmla="*/ 65314 h 838200"/>
              <a:gd name="connsiteX17" fmla="*/ 315766 w 751195"/>
              <a:gd name="connsiteY17" fmla="*/ 76200 h 838200"/>
              <a:gd name="connsiteX18" fmla="*/ 239566 w 751195"/>
              <a:gd name="connsiteY18" fmla="*/ 87086 h 838200"/>
              <a:gd name="connsiteX19" fmla="*/ 217795 w 751195"/>
              <a:gd name="connsiteY19" fmla="*/ 54429 h 838200"/>
              <a:gd name="connsiteX20" fmla="*/ 185137 w 751195"/>
              <a:gd name="connsiteY20" fmla="*/ 32657 h 838200"/>
              <a:gd name="connsiteX21" fmla="*/ 32737 w 751195"/>
              <a:gd name="connsiteY21" fmla="*/ 0 h 838200"/>
              <a:gd name="connsiteX22" fmla="*/ 80 w 751195"/>
              <a:gd name="connsiteY22" fmla="*/ 10886 h 838200"/>
              <a:gd name="connsiteX23" fmla="*/ 43623 w 751195"/>
              <a:gd name="connsiteY23" fmla="*/ 76200 h 838200"/>
              <a:gd name="connsiteX24" fmla="*/ 54509 w 751195"/>
              <a:gd name="connsiteY24" fmla="*/ 119743 h 838200"/>
              <a:gd name="connsiteX25" fmla="*/ 76280 w 751195"/>
              <a:gd name="connsiteY25" fmla="*/ 152400 h 838200"/>
              <a:gd name="connsiteX26" fmla="*/ 98052 w 751195"/>
              <a:gd name="connsiteY26" fmla="*/ 239486 h 838200"/>
              <a:gd name="connsiteX27" fmla="*/ 119823 w 751195"/>
              <a:gd name="connsiteY27" fmla="*/ 304800 h 838200"/>
              <a:gd name="connsiteX28" fmla="*/ 152480 w 751195"/>
              <a:gd name="connsiteY28" fmla="*/ 435429 h 838200"/>
              <a:gd name="connsiteX29" fmla="*/ 174252 w 751195"/>
              <a:gd name="connsiteY29" fmla="*/ 468086 h 838200"/>
              <a:gd name="connsiteX30" fmla="*/ 206909 w 751195"/>
              <a:gd name="connsiteY30" fmla="*/ 522514 h 838200"/>
              <a:gd name="connsiteX31" fmla="*/ 217795 w 751195"/>
              <a:gd name="connsiteY31" fmla="*/ 555171 h 838200"/>
              <a:gd name="connsiteX32" fmla="*/ 239566 w 751195"/>
              <a:gd name="connsiteY32" fmla="*/ 587829 h 838200"/>
              <a:gd name="connsiteX33" fmla="*/ 250452 w 751195"/>
              <a:gd name="connsiteY33" fmla="*/ 620486 h 838200"/>
              <a:gd name="connsiteX34" fmla="*/ 293995 w 751195"/>
              <a:gd name="connsiteY34" fmla="*/ 674914 h 838200"/>
              <a:gd name="connsiteX35" fmla="*/ 359309 w 751195"/>
              <a:gd name="connsiteY35" fmla="*/ 762000 h 838200"/>
              <a:gd name="connsiteX36" fmla="*/ 381080 w 751195"/>
              <a:gd name="connsiteY36" fmla="*/ 794657 h 838200"/>
              <a:gd name="connsiteX37" fmla="*/ 457280 w 751195"/>
              <a:gd name="connsiteY37" fmla="*/ 816429 h 838200"/>
              <a:gd name="connsiteX38" fmla="*/ 522595 w 751195"/>
              <a:gd name="connsiteY38" fmla="*/ 772886 h 838200"/>
              <a:gd name="connsiteX39" fmla="*/ 544366 w 751195"/>
              <a:gd name="connsiteY39" fmla="*/ 751114 h 838200"/>
              <a:gd name="connsiteX40" fmla="*/ 577023 w 751195"/>
              <a:gd name="connsiteY40" fmla="*/ 729343 h 838200"/>
              <a:gd name="connsiteX41" fmla="*/ 577023 w 751195"/>
              <a:gd name="connsiteY41" fmla="*/ 674914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51195" h="838200">
                <a:moveTo>
                  <a:pt x="489937" y="838200"/>
                </a:moveTo>
                <a:cubicBezTo>
                  <a:pt x="508080" y="809171"/>
                  <a:pt x="520160" y="775319"/>
                  <a:pt x="544366" y="751114"/>
                </a:cubicBezTo>
                <a:lnTo>
                  <a:pt x="598795" y="696686"/>
                </a:lnTo>
                <a:lnTo>
                  <a:pt x="620566" y="674914"/>
                </a:lnTo>
                <a:cubicBezTo>
                  <a:pt x="624195" y="653143"/>
                  <a:pt x="627123" y="631243"/>
                  <a:pt x="631452" y="609600"/>
                </a:cubicBezTo>
                <a:cubicBezTo>
                  <a:pt x="642797" y="552872"/>
                  <a:pt x="639387" y="581825"/>
                  <a:pt x="653223" y="533400"/>
                </a:cubicBezTo>
                <a:cubicBezTo>
                  <a:pt x="657874" y="517122"/>
                  <a:pt x="666294" y="474602"/>
                  <a:pt x="674995" y="457200"/>
                </a:cubicBezTo>
                <a:cubicBezTo>
                  <a:pt x="680846" y="445498"/>
                  <a:pt x="689509" y="435429"/>
                  <a:pt x="696766" y="424543"/>
                </a:cubicBezTo>
                <a:cubicBezTo>
                  <a:pt x="700252" y="410598"/>
                  <a:pt x="710731" y="363955"/>
                  <a:pt x="718537" y="348343"/>
                </a:cubicBezTo>
                <a:cubicBezTo>
                  <a:pt x="760745" y="263927"/>
                  <a:pt x="723831" y="365120"/>
                  <a:pt x="751195" y="283029"/>
                </a:cubicBezTo>
                <a:cubicBezTo>
                  <a:pt x="747566" y="272143"/>
                  <a:pt x="748423" y="258485"/>
                  <a:pt x="740309" y="250371"/>
                </a:cubicBezTo>
                <a:cubicBezTo>
                  <a:pt x="732195" y="242257"/>
                  <a:pt x="716832" y="246371"/>
                  <a:pt x="707652" y="239486"/>
                </a:cubicBezTo>
                <a:cubicBezTo>
                  <a:pt x="687125" y="224091"/>
                  <a:pt x="671366" y="203200"/>
                  <a:pt x="653223" y="185057"/>
                </a:cubicBezTo>
                <a:lnTo>
                  <a:pt x="653223" y="185057"/>
                </a:lnTo>
                <a:cubicBezTo>
                  <a:pt x="645966" y="174171"/>
                  <a:pt x="636765" y="164355"/>
                  <a:pt x="631452" y="152400"/>
                </a:cubicBezTo>
                <a:cubicBezTo>
                  <a:pt x="622131" y="131429"/>
                  <a:pt x="628775" y="99816"/>
                  <a:pt x="609680" y="87086"/>
                </a:cubicBezTo>
                <a:lnTo>
                  <a:pt x="577023" y="65314"/>
                </a:lnTo>
                <a:cubicBezTo>
                  <a:pt x="489937" y="68943"/>
                  <a:pt x="402746" y="70588"/>
                  <a:pt x="315766" y="76200"/>
                </a:cubicBezTo>
                <a:cubicBezTo>
                  <a:pt x="290161" y="77852"/>
                  <a:pt x="264613" y="92652"/>
                  <a:pt x="239566" y="87086"/>
                </a:cubicBezTo>
                <a:cubicBezTo>
                  <a:pt x="226795" y="84248"/>
                  <a:pt x="227046" y="63680"/>
                  <a:pt x="217795" y="54429"/>
                </a:cubicBezTo>
                <a:cubicBezTo>
                  <a:pt x="208544" y="45178"/>
                  <a:pt x="197093" y="37971"/>
                  <a:pt x="185137" y="32657"/>
                </a:cubicBezTo>
                <a:cubicBezTo>
                  <a:pt x="124442" y="5682"/>
                  <a:pt x="101327" y="8574"/>
                  <a:pt x="32737" y="0"/>
                </a:cubicBezTo>
                <a:cubicBezTo>
                  <a:pt x="21851" y="3629"/>
                  <a:pt x="-1543" y="-473"/>
                  <a:pt x="80" y="10886"/>
                </a:cubicBezTo>
                <a:cubicBezTo>
                  <a:pt x="3781" y="36789"/>
                  <a:pt x="43623" y="76200"/>
                  <a:pt x="43623" y="76200"/>
                </a:cubicBezTo>
                <a:cubicBezTo>
                  <a:pt x="47252" y="90714"/>
                  <a:pt x="48616" y="105992"/>
                  <a:pt x="54509" y="119743"/>
                </a:cubicBezTo>
                <a:cubicBezTo>
                  <a:pt x="59663" y="131768"/>
                  <a:pt x="71809" y="140105"/>
                  <a:pt x="76280" y="152400"/>
                </a:cubicBezTo>
                <a:cubicBezTo>
                  <a:pt x="86506" y="180521"/>
                  <a:pt x="88590" y="211099"/>
                  <a:pt x="98052" y="239486"/>
                </a:cubicBezTo>
                <a:cubicBezTo>
                  <a:pt x="105309" y="261257"/>
                  <a:pt x="116050" y="282163"/>
                  <a:pt x="119823" y="304800"/>
                </a:cubicBezTo>
                <a:cubicBezTo>
                  <a:pt x="125264" y="337444"/>
                  <a:pt x="133314" y="406681"/>
                  <a:pt x="152480" y="435429"/>
                </a:cubicBezTo>
                <a:lnTo>
                  <a:pt x="174252" y="468086"/>
                </a:lnTo>
                <a:cubicBezTo>
                  <a:pt x="205085" y="560592"/>
                  <a:pt x="162083" y="447807"/>
                  <a:pt x="206909" y="522514"/>
                </a:cubicBezTo>
                <a:cubicBezTo>
                  <a:pt x="212813" y="532353"/>
                  <a:pt x="212663" y="544908"/>
                  <a:pt x="217795" y="555171"/>
                </a:cubicBezTo>
                <a:cubicBezTo>
                  <a:pt x="223646" y="566873"/>
                  <a:pt x="233715" y="576127"/>
                  <a:pt x="239566" y="587829"/>
                </a:cubicBezTo>
                <a:cubicBezTo>
                  <a:pt x="244698" y="598092"/>
                  <a:pt x="245320" y="610223"/>
                  <a:pt x="250452" y="620486"/>
                </a:cubicBezTo>
                <a:cubicBezTo>
                  <a:pt x="264185" y="647952"/>
                  <a:pt x="273743" y="654663"/>
                  <a:pt x="293995" y="674914"/>
                </a:cubicBezTo>
                <a:cubicBezTo>
                  <a:pt x="322316" y="759882"/>
                  <a:pt x="275920" y="636915"/>
                  <a:pt x="359309" y="762000"/>
                </a:cubicBezTo>
                <a:cubicBezTo>
                  <a:pt x="366566" y="772886"/>
                  <a:pt x="370864" y="786484"/>
                  <a:pt x="381080" y="794657"/>
                </a:cubicBezTo>
                <a:cubicBezTo>
                  <a:pt x="388179" y="800336"/>
                  <a:pt x="454435" y="815718"/>
                  <a:pt x="457280" y="816429"/>
                </a:cubicBezTo>
                <a:cubicBezTo>
                  <a:pt x="479052" y="801915"/>
                  <a:pt x="504093" y="791389"/>
                  <a:pt x="522595" y="772886"/>
                </a:cubicBezTo>
                <a:cubicBezTo>
                  <a:pt x="529852" y="765629"/>
                  <a:pt x="536352" y="757525"/>
                  <a:pt x="544366" y="751114"/>
                </a:cubicBezTo>
                <a:cubicBezTo>
                  <a:pt x="554582" y="742941"/>
                  <a:pt x="571869" y="741368"/>
                  <a:pt x="577023" y="729343"/>
                </a:cubicBezTo>
                <a:cubicBezTo>
                  <a:pt x="584170" y="712667"/>
                  <a:pt x="577023" y="693057"/>
                  <a:pt x="577023" y="674914"/>
                </a:cubicBezTo>
              </a:path>
            </a:pathLst>
          </a:custGeom>
          <a:pattFill prst="pct20">
            <a:fgClr>
              <a:schemeClr val="accent1"/>
            </a:fgClr>
            <a:bgClr>
              <a:srgbClr val="FF0000"/>
            </a:bgClr>
          </a:patt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пп. 5.1 та 5.2 §11 і визначте: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Яка причина появи загону Гарібальді на </a:t>
            </a:r>
            <a:r>
              <a:rPr lang="uk-UA" dirty="0" err="1" smtClean="0"/>
              <a:t>Сицілії</a:t>
            </a:r>
            <a:r>
              <a:rPr lang="uk-UA" dirty="0" smtClean="0"/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Завдяки чому загони Гарібальді зуміли визволити Сицилію?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реформи провів Гарібальді на острові?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Чому Гарібальді вдалося досить швидко звільнити Південну Італію?</a:t>
            </a:r>
            <a:endParaRPr lang="ru-RU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557338"/>
            <a:ext cx="3662363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ІІ етап </a:t>
            </a:r>
            <a:r>
              <a:rPr lang="uk-UA" dirty="0" err="1" smtClean="0"/>
              <a:t>об»єднання</a:t>
            </a:r>
            <a:r>
              <a:rPr lang="uk-UA" dirty="0" smtClean="0"/>
              <a:t> Італії ( 1860 – 1861рр.)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368425"/>
            <a:ext cx="46767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6702425" y="5895975"/>
            <a:ext cx="1069975" cy="679450"/>
          </a:xfrm>
          <a:custGeom>
            <a:avLst/>
            <a:gdLst>
              <a:gd name="connsiteX0" fmla="*/ 1069371 w 1069371"/>
              <a:gd name="connsiteY0" fmla="*/ 15181 h 679209"/>
              <a:gd name="connsiteX1" fmla="*/ 873428 w 1069371"/>
              <a:gd name="connsiteY1" fmla="*/ 15181 h 679209"/>
              <a:gd name="connsiteX2" fmla="*/ 840771 w 1069371"/>
              <a:gd name="connsiteY2" fmla="*/ 47838 h 679209"/>
              <a:gd name="connsiteX3" fmla="*/ 808114 w 1069371"/>
              <a:gd name="connsiteY3" fmla="*/ 69609 h 679209"/>
              <a:gd name="connsiteX4" fmla="*/ 775457 w 1069371"/>
              <a:gd name="connsiteY4" fmla="*/ 80495 h 679209"/>
              <a:gd name="connsiteX5" fmla="*/ 666600 w 1069371"/>
              <a:gd name="connsiteY5" fmla="*/ 113152 h 679209"/>
              <a:gd name="connsiteX6" fmla="*/ 350914 w 1069371"/>
              <a:gd name="connsiteY6" fmla="*/ 102267 h 679209"/>
              <a:gd name="connsiteX7" fmla="*/ 329142 w 1069371"/>
              <a:gd name="connsiteY7" fmla="*/ 80495 h 679209"/>
              <a:gd name="connsiteX8" fmla="*/ 296485 w 1069371"/>
              <a:gd name="connsiteY8" fmla="*/ 69609 h 679209"/>
              <a:gd name="connsiteX9" fmla="*/ 198514 w 1069371"/>
              <a:gd name="connsiteY9" fmla="*/ 80495 h 679209"/>
              <a:gd name="connsiteX10" fmla="*/ 165857 w 1069371"/>
              <a:gd name="connsiteY10" fmla="*/ 91381 h 679209"/>
              <a:gd name="connsiteX11" fmla="*/ 35228 w 1069371"/>
              <a:gd name="connsiteY11" fmla="*/ 102267 h 679209"/>
              <a:gd name="connsiteX12" fmla="*/ 2571 w 1069371"/>
              <a:gd name="connsiteY12" fmla="*/ 124038 h 679209"/>
              <a:gd name="connsiteX13" fmla="*/ 35228 w 1069371"/>
              <a:gd name="connsiteY13" fmla="*/ 211124 h 679209"/>
              <a:gd name="connsiteX14" fmla="*/ 46114 w 1069371"/>
              <a:gd name="connsiteY14" fmla="*/ 243781 h 679209"/>
              <a:gd name="connsiteX15" fmla="*/ 144085 w 1069371"/>
              <a:gd name="connsiteY15" fmla="*/ 298209 h 679209"/>
              <a:gd name="connsiteX16" fmla="*/ 220285 w 1069371"/>
              <a:gd name="connsiteY16" fmla="*/ 319981 h 679209"/>
              <a:gd name="connsiteX17" fmla="*/ 252942 w 1069371"/>
              <a:gd name="connsiteY17" fmla="*/ 341752 h 679209"/>
              <a:gd name="connsiteX18" fmla="*/ 318257 w 1069371"/>
              <a:gd name="connsiteY18" fmla="*/ 374409 h 679209"/>
              <a:gd name="connsiteX19" fmla="*/ 340028 w 1069371"/>
              <a:gd name="connsiteY19" fmla="*/ 396181 h 679209"/>
              <a:gd name="connsiteX20" fmla="*/ 405342 w 1069371"/>
              <a:gd name="connsiteY20" fmla="*/ 417952 h 679209"/>
              <a:gd name="connsiteX21" fmla="*/ 438000 w 1069371"/>
              <a:gd name="connsiteY21" fmla="*/ 428838 h 679209"/>
              <a:gd name="connsiteX22" fmla="*/ 514200 w 1069371"/>
              <a:gd name="connsiteY22" fmla="*/ 461495 h 679209"/>
              <a:gd name="connsiteX23" fmla="*/ 579514 w 1069371"/>
              <a:gd name="connsiteY23" fmla="*/ 505038 h 679209"/>
              <a:gd name="connsiteX24" fmla="*/ 644828 w 1069371"/>
              <a:gd name="connsiteY24" fmla="*/ 526809 h 679209"/>
              <a:gd name="connsiteX25" fmla="*/ 666600 w 1069371"/>
              <a:gd name="connsiteY25" fmla="*/ 548581 h 679209"/>
              <a:gd name="connsiteX26" fmla="*/ 731914 w 1069371"/>
              <a:gd name="connsiteY26" fmla="*/ 570352 h 679209"/>
              <a:gd name="connsiteX27" fmla="*/ 753685 w 1069371"/>
              <a:gd name="connsiteY27" fmla="*/ 603009 h 679209"/>
              <a:gd name="connsiteX28" fmla="*/ 840771 w 1069371"/>
              <a:gd name="connsiteY28" fmla="*/ 668324 h 679209"/>
              <a:gd name="connsiteX29" fmla="*/ 884314 w 1069371"/>
              <a:gd name="connsiteY29" fmla="*/ 679209 h 679209"/>
              <a:gd name="connsiteX30" fmla="*/ 916971 w 1069371"/>
              <a:gd name="connsiteY30" fmla="*/ 668324 h 679209"/>
              <a:gd name="connsiteX31" fmla="*/ 960514 w 1069371"/>
              <a:gd name="connsiteY31" fmla="*/ 624781 h 679209"/>
              <a:gd name="connsiteX32" fmla="*/ 938742 w 1069371"/>
              <a:gd name="connsiteY32" fmla="*/ 592124 h 679209"/>
              <a:gd name="connsiteX33" fmla="*/ 938742 w 1069371"/>
              <a:gd name="connsiteY33" fmla="*/ 352638 h 679209"/>
              <a:gd name="connsiteX34" fmla="*/ 971400 w 1069371"/>
              <a:gd name="connsiteY34" fmla="*/ 298209 h 679209"/>
              <a:gd name="connsiteX35" fmla="*/ 982285 w 1069371"/>
              <a:gd name="connsiteY35" fmla="*/ 265552 h 679209"/>
              <a:gd name="connsiteX36" fmla="*/ 993171 w 1069371"/>
              <a:gd name="connsiteY36" fmla="*/ 222009 h 679209"/>
              <a:gd name="connsiteX37" fmla="*/ 1025828 w 1069371"/>
              <a:gd name="connsiteY37" fmla="*/ 189352 h 679209"/>
              <a:gd name="connsiteX38" fmla="*/ 1069371 w 1069371"/>
              <a:gd name="connsiteY38" fmla="*/ 124038 h 679209"/>
              <a:gd name="connsiteX39" fmla="*/ 982285 w 1069371"/>
              <a:gd name="connsiteY39" fmla="*/ 26067 h 67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69371" h="679209">
                <a:moveTo>
                  <a:pt x="1069371" y="15181"/>
                </a:moveTo>
                <a:cubicBezTo>
                  <a:pt x="992610" y="-171"/>
                  <a:pt x="971867" y="-9429"/>
                  <a:pt x="873428" y="15181"/>
                </a:cubicBezTo>
                <a:cubicBezTo>
                  <a:pt x="858493" y="18915"/>
                  <a:pt x="852598" y="37983"/>
                  <a:pt x="840771" y="47838"/>
                </a:cubicBezTo>
                <a:cubicBezTo>
                  <a:pt x="830720" y="56213"/>
                  <a:pt x="819816" y="63758"/>
                  <a:pt x="808114" y="69609"/>
                </a:cubicBezTo>
                <a:cubicBezTo>
                  <a:pt x="797851" y="74741"/>
                  <a:pt x="786004" y="75975"/>
                  <a:pt x="775457" y="80495"/>
                </a:cubicBezTo>
                <a:cubicBezTo>
                  <a:pt x="694915" y="115014"/>
                  <a:pt x="771394" y="95687"/>
                  <a:pt x="666600" y="113152"/>
                </a:cubicBezTo>
                <a:cubicBezTo>
                  <a:pt x="561371" y="109524"/>
                  <a:pt x="455716" y="112409"/>
                  <a:pt x="350914" y="102267"/>
                </a:cubicBezTo>
                <a:cubicBezTo>
                  <a:pt x="340698" y="101278"/>
                  <a:pt x="337943" y="85776"/>
                  <a:pt x="329142" y="80495"/>
                </a:cubicBezTo>
                <a:cubicBezTo>
                  <a:pt x="319303" y="74591"/>
                  <a:pt x="307371" y="73238"/>
                  <a:pt x="296485" y="69609"/>
                </a:cubicBezTo>
                <a:cubicBezTo>
                  <a:pt x="263828" y="73238"/>
                  <a:pt x="230925" y="75093"/>
                  <a:pt x="198514" y="80495"/>
                </a:cubicBezTo>
                <a:cubicBezTo>
                  <a:pt x="187196" y="82381"/>
                  <a:pt x="177231" y="89864"/>
                  <a:pt x="165857" y="91381"/>
                </a:cubicBezTo>
                <a:cubicBezTo>
                  <a:pt x="122546" y="97156"/>
                  <a:pt x="78771" y="98638"/>
                  <a:pt x="35228" y="102267"/>
                </a:cubicBezTo>
                <a:cubicBezTo>
                  <a:pt x="24342" y="109524"/>
                  <a:pt x="6165" y="111458"/>
                  <a:pt x="2571" y="124038"/>
                </a:cubicBezTo>
                <a:cubicBezTo>
                  <a:pt x="-8884" y="164132"/>
                  <a:pt x="20806" y="182279"/>
                  <a:pt x="35228" y="211124"/>
                </a:cubicBezTo>
                <a:cubicBezTo>
                  <a:pt x="40360" y="221387"/>
                  <a:pt x="38000" y="235667"/>
                  <a:pt x="46114" y="243781"/>
                </a:cubicBezTo>
                <a:cubicBezTo>
                  <a:pt x="77305" y="274972"/>
                  <a:pt x="105755" y="287258"/>
                  <a:pt x="144085" y="298209"/>
                </a:cubicBezTo>
                <a:cubicBezTo>
                  <a:pt x="160362" y="302860"/>
                  <a:pt x="202884" y="311281"/>
                  <a:pt x="220285" y="319981"/>
                </a:cubicBezTo>
                <a:cubicBezTo>
                  <a:pt x="231987" y="325832"/>
                  <a:pt x="241240" y="335901"/>
                  <a:pt x="252942" y="341752"/>
                </a:cubicBezTo>
                <a:cubicBezTo>
                  <a:pt x="306594" y="368577"/>
                  <a:pt x="266267" y="332817"/>
                  <a:pt x="318257" y="374409"/>
                </a:cubicBezTo>
                <a:cubicBezTo>
                  <a:pt x="326271" y="380820"/>
                  <a:pt x="330848" y="391591"/>
                  <a:pt x="340028" y="396181"/>
                </a:cubicBezTo>
                <a:cubicBezTo>
                  <a:pt x="360554" y="406444"/>
                  <a:pt x="383571" y="410695"/>
                  <a:pt x="405342" y="417952"/>
                </a:cubicBezTo>
                <a:cubicBezTo>
                  <a:pt x="416228" y="421581"/>
                  <a:pt x="428452" y="422473"/>
                  <a:pt x="438000" y="428838"/>
                </a:cubicBezTo>
                <a:cubicBezTo>
                  <a:pt x="483105" y="458908"/>
                  <a:pt x="457965" y="447436"/>
                  <a:pt x="514200" y="461495"/>
                </a:cubicBezTo>
                <a:cubicBezTo>
                  <a:pt x="535971" y="476009"/>
                  <a:pt x="554691" y="496764"/>
                  <a:pt x="579514" y="505038"/>
                </a:cubicBezTo>
                <a:lnTo>
                  <a:pt x="644828" y="526809"/>
                </a:lnTo>
                <a:cubicBezTo>
                  <a:pt x="652085" y="534066"/>
                  <a:pt x="657420" y="543991"/>
                  <a:pt x="666600" y="548581"/>
                </a:cubicBezTo>
                <a:cubicBezTo>
                  <a:pt x="687126" y="558844"/>
                  <a:pt x="731914" y="570352"/>
                  <a:pt x="731914" y="570352"/>
                </a:cubicBezTo>
                <a:cubicBezTo>
                  <a:pt x="739171" y="581238"/>
                  <a:pt x="745070" y="593163"/>
                  <a:pt x="753685" y="603009"/>
                </a:cubicBezTo>
                <a:cubicBezTo>
                  <a:pt x="798721" y="654479"/>
                  <a:pt x="791602" y="654276"/>
                  <a:pt x="840771" y="668324"/>
                </a:cubicBezTo>
                <a:cubicBezTo>
                  <a:pt x="855156" y="672434"/>
                  <a:pt x="869800" y="675581"/>
                  <a:pt x="884314" y="679209"/>
                </a:cubicBezTo>
                <a:cubicBezTo>
                  <a:pt x="895200" y="675581"/>
                  <a:pt x="907634" y="674993"/>
                  <a:pt x="916971" y="668324"/>
                </a:cubicBezTo>
                <a:cubicBezTo>
                  <a:pt x="933674" y="656393"/>
                  <a:pt x="960514" y="624781"/>
                  <a:pt x="960514" y="624781"/>
                </a:cubicBezTo>
                <a:cubicBezTo>
                  <a:pt x="953257" y="613895"/>
                  <a:pt x="943896" y="604149"/>
                  <a:pt x="938742" y="592124"/>
                </a:cubicBezTo>
                <a:cubicBezTo>
                  <a:pt x="910084" y="525255"/>
                  <a:pt x="935372" y="388027"/>
                  <a:pt x="938742" y="352638"/>
                </a:cubicBezTo>
                <a:cubicBezTo>
                  <a:pt x="941717" y="321401"/>
                  <a:pt x="951493" y="318116"/>
                  <a:pt x="971400" y="298209"/>
                </a:cubicBezTo>
                <a:cubicBezTo>
                  <a:pt x="975028" y="287323"/>
                  <a:pt x="979133" y="276585"/>
                  <a:pt x="982285" y="265552"/>
                </a:cubicBezTo>
                <a:cubicBezTo>
                  <a:pt x="986395" y="251167"/>
                  <a:pt x="985748" y="234999"/>
                  <a:pt x="993171" y="222009"/>
                </a:cubicBezTo>
                <a:cubicBezTo>
                  <a:pt x="1000809" y="208643"/>
                  <a:pt x="1016377" y="201504"/>
                  <a:pt x="1025828" y="189352"/>
                </a:cubicBezTo>
                <a:cubicBezTo>
                  <a:pt x="1041892" y="168698"/>
                  <a:pt x="1069371" y="124038"/>
                  <a:pt x="1069371" y="124038"/>
                </a:cubicBezTo>
                <a:cubicBezTo>
                  <a:pt x="1055680" y="822"/>
                  <a:pt x="1091343" y="26067"/>
                  <a:pt x="982285" y="26067"/>
                </a:cubicBezTo>
              </a:path>
            </a:pathLst>
          </a:custGeom>
          <a:pattFill prst="diagBrick">
            <a:fgClr>
              <a:schemeClr val="bg1"/>
            </a:fgClr>
            <a:bgClr>
              <a:srgbClr val="FF0000"/>
            </a:bgClr>
          </a:patt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6815138" y="3733800"/>
            <a:ext cx="1947862" cy="2266950"/>
          </a:xfrm>
          <a:custGeom>
            <a:avLst/>
            <a:gdLst>
              <a:gd name="connsiteX0" fmla="*/ 337457 w 1948543"/>
              <a:gd name="connsiteY0" fmla="*/ 0 h 2266449"/>
              <a:gd name="connsiteX1" fmla="*/ 283029 w 1948543"/>
              <a:gd name="connsiteY1" fmla="*/ 10886 h 2266449"/>
              <a:gd name="connsiteX2" fmla="*/ 250372 w 1948543"/>
              <a:gd name="connsiteY2" fmla="*/ 21771 h 2266449"/>
              <a:gd name="connsiteX3" fmla="*/ 239486 w 1948543"/>
              <a:gd name="connsiteY3" fmla="*/ 54429 h 2266449"/>
              <a:gd name="connsiteX4" fmla="*/ 206829 w 1948543"/>
              <a:gd name="connsiteY4" fmla="*/ 76200 h 2266449"/>
              <a:gd name="connsiteX5" fmla="*/ 185057 w 1948543"/>
              <a:gd name="connsiteY5" fmla="*/ 97971 h 2266449"/>
              <a:gd name="connsiteX6" fmla="*/ 32657 w 1948543"/>
              <a:gd name="connsiteY6" fmla="*/ 97971 h 2266449"/>
              <a:gd name="connsiteX7" fmla="*/ 0 w 1948543"/>
              <a:gd name="connsiteY7" fmla="*/ 163286 h 2266449"/>
              <a:gd name="connsiteX8" fmla="*/ 10886 w 1948543"/>
              <a:gd name="connsiteY8" fmla="*/ 261257 h 2266449"/>
              <a:gd name="connsiteX9" fmla="*/ 97972 w 1948543"/>
              <a:gd name="connsiteY9" fmla="*/ 370114 h 2266449"/>
              <a:gd name="connsiteX10" fmla="*/ 174172 w 1948543"/>
              <a:gd name="connsiteY10" fmla="*/ 446314 h 2266449"/>
              <a:gd name="connsiteX11" fmla="*/ 195943 w 1948543"/>
              <a:gd name="connsiteY11" fmla="*/ 468086 h 2266449"/>
              <a:gd name="connsiteX12" fmla="*/ 228600 w 1948543"/>
              <a:gd name="connsiteY12" fmla="*/ 489857 h 2266449"/>
              <a:gd name="connsiteX13" fmla="*/ 239486 w 1948543"/>
              <a:gd name="connsiteY13" fmla="*/ 522514 h 2266449"/>
              <a:gd name="connsiteX14" fmla="*/ 261257 w 1948543"/>
              <a:gd name="connsiteY14" fmla="*/ 544286 h 2266449"/>
              <a:gd name="connsiteX15" fmla="*/ 239486 w 1948543"/>
              <a:gd name="connsiteY15" fmla="*/ 642257 h 2266449"/>
              <a:gd name="connsiteX16" fmla="*/ 261257 w 1948543"/>
              <a:gd name="connsiteY16" fmla="*/ 664029 h 2266449"/>
              <a:gd name="connsiteX17" fmla="*/ 304800 w 1948543"/>
              <a:gd name="connsiteY17" fmla="*/ 729343 h 2266449"/>
              <a:gd name="connsiteX18" fmla="*/ 326572 w 1948543"/>
              <a:gd name="connsiteY18" fmla="*/ 751114 h 2266449"/>
              <a:gd name="connsiteX19" fmla="*/ 348343 w 1948543"/>
              <a:gd name="connsiteY19" fmla="*/ 783771 h 2266449"/>
              <a:gd name="connsiteX20" fmla="*/ 424543 w 1948543"/>
              <a:gd name="connsiteY20" fmla="*/ 849086 h 2266449"/>
              <a:gd name="connsiteX21" fmla="*/ 457200 w 1948543"/>
              <a:gd name="connsiteY21" fmla="*/ 881743 h 2266449"/>
              <a:gd name="connsiteX22" fmla="*/ 478972 w 1948543"/>
              <a:gd name="connsiteY22" fmla="*/ 914400 h 2266449"/>
              <a:gd name="connsiteX23" fmla="*/ 544286 w 1948543"/>
              <a:gd name="connsiteY23" fmla="*/ 936171 h 2266449"/>
              <a:gd name="connsiteX24" fmla="*/ 598714 w 1948543"/>
              <a:gd name="connsiteY24" fmla="*/ 968829 h 2266449"/>
              <a:gd name="connsiteX25" fmla="*/ 631372 w 1948543"/>
              <a:gd name="connsiteY25" fmla="*/ 990600 h 2266449"/>
              <a:gd name="connsiteX26" fmla="*/ 664029 w 1948543"/>
              <a:gd name="connsiteY26" fmla="*/ 1001486 h 2266449"/>
              <a:gd name="connsiteX27" fmla="*/ 740229 w 1948543"/>
              <a:gd name="connsiteY27" fmla="*/ 1066800 h 2266449"/>
              <a:gd name="connsiteX28" fmla="*/ 762000 w 1948543"/>
              <a:gd name="connsiteY28" fmla="*/ 1099457 h 2266449"/>
              <a:gd name="connsiteX29" fmla="*/ 772886 w 1948543"/>
              <a:gd name="connsiteY29" fmla="*/ 1143000 h 2266449"/>
              <a:gd name="connsiteX30" fmla="*/ 859972 w 1948543"/>
              <a:gd name="connsiteY30" fmla="*/ 1208314 h 2266449"/>
              <a:gd name="connsiteX31" fmla="*/ 903514 w 1948543"/>
              <a:gd name="connsiteY31" fmla="*/ 1273629 h 2266449"/>
              <a:gd name="connsiteX32" fmla="*/ 914400 w 1948543"/>
              <a:gd name="connsiteY32" fmla="*/ 1306286 h 2266449"/>
              <a:gd name="connsiteX33" fmla="*/ 979714 w 1948543"/>
              <a:gd name="connsiteY33" fmla="*/ 1328057 h 2266449"/>
              <a:gd name="connsiteX34" fmla="*/ 1012372 w 1948543"/>
              <a:gd name="connsiteY34" fmla="*/ 1338943 h 2266449"/>
              <a:gd name="connsiteX35" fmla="*/ 1045029 w 1948543"/>
              <a:gd name="connsiteY35" fmla="*/ 1360714 h 2266449"/>
              <a:gd name="connsiteX36" fmla="*/ 1121229 w 1948543"/>
              <a:gd name="connsiteY36" fmla="*/ 1426029 h 2266449"/>
              <a:gd name="connsiteX37" fmla="*/ 1143000 w 1948543"/>
              <a:gd name="connsiteY37" fmla="*/ 1458686 h 2266449"/>
              <a:gd name="connsiteX38" fmla="*/ 1175657 w 1948543"/>
              <a:gd name="connsiteY38" fmla="*/ 1469571 h 2266449"/>
              <a:gd name="connsiteX39" fmla="*/ 1186543 w 1948543"/>
              <a:gd name="connsiteY39" fmla="*/ 1502229 h 2266449"/>
              <a:gd name="connsiteX40" fmla="*/ 1208314 w 1948543"/>
              <a:gd name="connsiteY40" fmla="*/ 1621971 h 2266449"/>
              <a:gd name="connsiteX41" fmla="*/ 1240972 w 1948543"/>
              <a:gd name="connsiteY41" fmla="*/ 1719943 h 2266449"/>
              <a:gd name="connsiteX42" fmla="*/ 1251857 w 1948543"/>
              <a:gd name="connsiteY42" fmla="*/ 1752600 h 2266449"/>
              <a:gd name="connsiteX43" fmla="*/ 1240972 w 1948543"/>
              <a:gd name="connsiteY43" fmla="*/ 1883229 h 2266449"/>
              <a:gd name="connsiteX44" fmla="*/ 1219200 w 1948543"/>
              <a:gd name="connsiteY44" fmla="*/ 1905000 h 2266449"/>
              <a:gd name="connsiteX45" fmla="*/ 1197429 w 1948543"/>
              <a:gd name="connsiteY45" fmla="*/ 1937657 h 2266449"/>
              <a:gd name="connsiteX46" fmla="*/ 1175657 w 1948543"/>
              <a:gd name="connsiteY46" fmla="*/ 2013857 h 2266449"/>
              <a:gd name="connsiteX47" fmla="*/ 1153886 w 1948543"/>
              <a:gd name="connsiteY47" fmla="*/ 2111829 h 2266449"/>
              <a:gd name="connsiteX48" fmla="*/ 1164772 w 1948543"/>
              <a:gd name="connsiteY48" fmla="*/ 2264229 h 2266449"/>
              <a:gd name="connsiteX49" fmla="*/ 1186543 w 1948543"/>
              <a:gd name="connsiteY49" fmla="*/ 2242457 h 2266449"/>
              <a:gd name="connsiteX50" fmla="*/ 1219200 w 1948543"/>
              <a:gd name="connsiteY50" fmla="*/ 2231571 h 2266449"/>
              <a:gd name="connsiteX51" fmla="*/ 1273629 w 1948543"/>
              <a:gd name="connsiteY51" fmla="*/ 2177143 h 2266449"/>
              <a:gd name="connsiteX52" fmla="*/ 1295400 w 1948543"/>
              <a:gd name="connsiteY52" fmla="*/ 2111829 h 2266449"/>
              <a:gd name="connsiteX53" fmla="*/ 1338943 w 1948543"/>
              <a:gd name="connsiteY53" fmla="*/ 2057400 h 2266449"/>
              <a:gd name="connsiteX54" fmla="*/ 1360714 w 1948543"/>
              <a:gd name="connsiteY54" fmla="*/ 1894114 h 2266449"/>
              <a:gd name="connsiteX55" fmla="*/ 1371600 w 1948543"/>
              <a:gd name="connsiteY55" fmla="*/ 1850571 h 2266449"/>
              <a:gd name="connsiteX56" fmla="*/ 1458686 w 1948543"/>
              <a:gd name="connsiteY56" fmla="*/ 1807029 h 2266449"/>
              <a:gd name="connsiteX57" fmla="*/ 1491343 w 1948543"/>
              <a:gd name="connsiteY57" fmla="*/ 1796143 h 2266449"/>
              <a:gd name="connsiteX58" fmla="*/ 1524000 w 1948543"/>
              <a:gd name="connsiteY58" fmla="*/ 1785257 h 2266449"/>
              <a:gd name="connsiteX59" fmla="*/ 1513114 w 1948543"/>
              <a:gd name="connsiteY59" fmla="*/ 1632857 h 2266449"/>
              <a:gd name="connsiteX60" fmla="*/ 1469572 w 1948543"/>
              <a:gd name="connsiteY60" fmla="*/ 1567543 h 2266449"/>
              <a:gd name="connsiteX61" fmla="*/ 1447800 w 1948543"/>
              <a:gd name="connsiteY61" fmla="*/ 1534886 h 2266449"/>
              <a:gd name="connsiteX62" fmla="*/ 1426029 w 1948543"/>
              <a:gd name="connsiteY62" fmla="*/ 1513114 h 2266449"/>
              <a:gd name="connsiteX63" fmla="*/ 1338943 w 1948543"/>
              <a:gd name="connsiteY63" fmla="*/ 1404257 h 2266449"/>
              <a:gd name="connsiteX64" fmla="*/ 1306286 w 1948543"/>
              <a:gd name="connsiteY64" fmla="*/ 1371600 h 2266449"/>
              <a:gd name="connsiteX65" fmla="*/ 1284514 w 1948543"/>
              <a:gd name="connsiteY65" fmla="*/ 1230086 h 2266449"/>
              <a:gd name="connsiteX66" fmla="*/ 1295400 w 1948543"/>
              <a:gd name="connsiteY66" fmla="*/ 1132114 h 2266449"/>
              <a:gd name="connsiteX67" fmla="*/ 1360714 w 1948543"/>
              <a:gd name="connsiteY67" fmla="*/ 1110343 h 2266449"/>
              <a:gd name="connsiteX68" fmla="*/ 1415143 w 1948543"/>
              <a:gd name="connsiteY68" fmla="*/ 1099457 h 2266449"/>
              <a:gd name="connsiteX69" fmla="*/ 1480457 w 1948543"/>
              <a:gd name="connsiteY69" fmla="*/ 1077686 h 2266449"/>
              <a:gd name="connsiteX70" fmla="*/ 1534886 w 1948543"/>
              <a:gd name="connsiteY70" fmla="*/ 1066800 h 2266449"/>
              <a:gd name="connsiteX71" fmla="*/ 1643743 w 1948543"/>
              <a:gd name="connsiteY71" fmla="*/ 1110343 h 2266449"/>
              <a:gd name="connsiteX72" fmla="*/ 1698172 w 1948543"/>
              <a:gd name="connsiteY72" fmla="*/ 1164771 h 2266449"/>
              <a:gd name="connsiteX73" fmla="*/ 1719943 w 1948543"/>
              <a:gd name="connsiteY73" fmla="*/ 1186543 h 2266449"/>
              <a:gd name="connsiteX74" fmla="*/ 1730829 w 1948543"/>
              <a:gd name="connsiteY74" fmla="*/ 1219200 h 2266449"/>
              <a:gd name="connsiteX75" fmla="*/ 1763486 w 1948543"/>
              <a:gd name="connsiteY75" fmla="*/ 1240971 h 2266449"/>
              <a:gd name="connsiteX76" fmla="*/ 1785257 w 1948543"/>
              <a:gd name="connsiteY76" fmla="*/ 1262743 h 2266449"/>
              <a:gd name="connsiteX77" fmla="*/ 1817914 w 1948543"/>
              <a:gd name="connsiteY77" fmla="*/ 1284514 h 2266449"/>
              <a:gd name="connsiteX78" fmla="*/ 1839686 w 1948543"/>
              <a:gd name="connsiteY78" fmla="*/ 1306286 h 2266449"/>
              <a:gd name="connsiteX79" fmla="*/ 1872343 w 1948543"/>
              <a:gd name="connsiteY79" fmla="*/ 1317171 h 2266449"/>
              <a:gd name="connsiteX80" fmla="*/ 1926772 w 1948543"/>
              <a:gd name="connsiteY80" fmla="*/ 1273629 h 2266449"/>
              <a:gd name="connsiteX81" fmla="*/ 1948543 w 1948543"/>
              <a:gd name="connsiteY81" fmla="*/ 1208314 h 2266449"/>
              <a:gd name="connsiteX82" fmla="*/ 1937657 w 1948543"/>
              <a:gd name="connsiteY82" fmla="*/ 1121229 h 2266449"/>
              <a:gd name="connsiteX83" fmla="*/ 1915886 w 1948543"/>
              <a:gd name="connsiteY83" fmla="*/ 1099457 h 2266449"/>
              <a:gd name="connsiteX84" fmla="*/ 1817914 w 1948543"/>
              <a:gd name="connsiteY84" fmla="*/ 1066800 h 2266449"/>
              <a:gd name="connsiteX85" fmla="*/ 1785257 w 1948543"/>
              <a:gd name="connsiteY85" fmla="*/ 1055914 h 2266449"/>
              <a:gd name="connsiteX86" fmla="*/ 1687286 w 1948543"/>
              <a:gd name="connsiteY86" fmla="*/ 1023257 h 2266449"/>
              <a:gd name="connsiteX87" fmla="*/ 1643743 w 1948543"/>
              <a:gd name="connsiteY87" fmla="*/ 979714 h 2266449"/>
              <a:gd name="connsiteX88" fmla="*/ 1632857 w 1948543"/>
              <a:gd name="connsiteY88" fmla="*/ 947057 h 2266449"/>
              <a:gd name="connsiteX89" fmla="*/ 1534886 w 1948543"/>
              <a:gd name="connsiteY89" fmla="*/ 838200 h 2266449"/>
              <a:gd name="connsiteX90" fmla="*/ 1502229 w 1948543"/>
              <a:gd name="connsiteY90" fmla="*/ 827314 h 2266449"/>
              <a:gd name="connsiteX91" fmla="*/ 1447800 w 1948543"/>
              <a:gd name="connsiteY91" fmla="*/ 794657 h 2266449"/>
              <a:gd name="connsiteX92" fmla="*/ 1415143 w 1948543"/>
              <a:gd name="connsiteY92" fmla="*/ 772886 h 2266449"/>
              <a:gd name="connsiteX93" fmla="*/ 1393372 w 1948543"/>
              <a:gd name="connsiteY93" fmla="*/ 751114 h 2266449"/>
              <a:gd name="connsiteX94" fmla="*/ 1328057 w 1948543"/>
              <a:gd name="connsiteY94" fmla="*/ 729343 h 2266449"/>
              <a:gd name="connsiteX95" fmla="*/ 1295400 w 1948543"/>
              <a:gd name="connsiteY95" fmla="*/ 707571 h 2266449"/>
              <a:gd name="connsiteX96" fmla="*/ 1230086 w 1948543"/>
              <a:gd name="connsiteY96" fmla="*/ 685800 h 2266449"/>
              <a:gd name="connsiteX97" fmla="*/ 1153886 w 1948543"/>
              <a:gd name="connsiteY97" fmla="*/ 664029 h 2266449"/>
              <a:gd name="connsiteX98" fmla="*/ 1121229 w 1948543"/>
              <a:gd name="connsiteY98" fmla="*/ 642257 h 2266449"/>
              <a:gd name="connsiteX99" fmla="*/ 1055914 w 1948543"/>
              <a:gd name="connsiteY99" fmla="*/ 620486 h 2266449"/>
              <a:gd name="connsiteX100" fmla="*/ 1034143 w 1948543"/>
              <a:gd name="connsiteY100" fmla="*/ 598714 h 2266449"/>
              <a:gd name="connsiteX101" fmla="*/ 1055914 w 1948543"/>
              <a:gd name="connsiteY101" fmla="*/ 533400 h 2266449"/>
              <a:gd name="connsiteX102" fmla="*/ 1045029 w 1948543"/>
              <a:gd name="connsiteY102" fmla="*/ 446314 h 2266449"/>
              <a:gd name="connsiteX103" fmla="*/ 892629 w 1948543"/>
              <a:gd name="connsiteY103" fmla="*/ 413657 h 2266449"/>
              <a:gd name="connsiteX104" fmla="*/ 794657 w 1948543"/>
              <a:gd name="connsiteY104" fmla="*/ 370114 h 2266449"/>
              <a:gd name="connsiteX105" fmla="*/ 762000 w 1948543"/>
              <a:gd name="connsiteY105" fmla="*/ 359229 h 2266449"/>
              <a:gd name="connsiteX106" fmla="*/ 729343 w 1948543"/>
              <a:gd name="connsiteY106" fmla="*/ 348343 h 2266449"/>
              <a:gd name="connsiteX107" fmla="*/ 609600 w 1948543"/>
              <a:gd name="connsiteY107" fmla="*/ 337457 h 2266449"/>
              <a:gd name="connsiteX108" fmla="*/ 555172 w 1948543"/>
              <a:gd name="connsiteY108" fmla="*/ 293914 h 2266449"/>
              <a:gd name="connsiteX109" fmla="*/ 522514 w 1948543"/>
              <a:gd name="connsiteY109" fmla="*/ 283029 h 2266449"/>
              <a:gd name="connsiteX110" fmla="*/ 511629 w 1948543"/>
              <a:gd name="connsiteY110" fmla="*/ 239486 h 2266449"/>
              <a:gd name="connsiteX111" fmla="*/ 446314 w 1948543"/>
              <a:gd name="connsiteY111" fmla="*/ 152400 h 2266449"/>
              <a:gd name="connsiteX112" fmla="*/ 402772 w 1948543"/>
              <a:gd name="connsiteY112" fmla="*/ 87086 h 2266449"/>
              <a:gd name="connsiteX113" fmla="*/ 359229 w 1948543"/>
              <a:gd name="connsiteY113" fmla="*/ 32657 h 2266449"/>
              <a:gd name="connsiteX114" fmla="*/ 337457 w 1948543"/>
              <a:gd name="connsiteY114" fmla="*/ 10886 h 2266449"/>
              <a:gd name="connsiteX115" fmla="*/ 337457 w 1948543"/>
              <a:gd name="connsiteY115" fmla="*/ 0 h 226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948543" h="2266449">
                <a:moveTo>
                  <a:pt x="337457" y="0"/>
                </a:moveTo>
                <a:cubicBezTo>
                  <a:pt x="328386" y="0"/>
                  <a:pt x="300979" y="6399"/>
                  <a:pt x="283029" y="10886"/>
                </a:cubicBezTo>
                <a:cubicBezTo>
                  <a:pt x="271897" y="13669"/>
                  <a:pt x="258486" y="13657"/>
                  <a:pt x="250372" y="21771"/>
                </a:cubicBezTo>
                <a:cubicBezTo>
                  <a:pt x="242258" y="29885"/>
                  <a:pt x="246654" y="45469"/>
                  <a:pt x="239486" y="54429"/>
                </a:cubicBezTo>
                <a:cubicBezTo>
                  <a:pt x="231313" y="64645"/>
                  <a:pt x="217045" y="68027"/>
                  <a:pt x="206829" y="76200"/>
                </a:cubicBezTo>
                <a:cubicBezTo>
                  <a:pt x="198815" y="82611"/>
                  <a:pt x="192314" y="90714"/>
                  <a:pt x="185057" y="97971"/>
                </a:cubicBezTo>
                <a:cubicBezTo>
                  <a:pt x="126444" y="83319"/>
                  <a:pt x="106900" y="73223"/>
                  <a:pt x="32657" y="97971"/>
                </a:cubicBezTo>
                <a:cubicBezTo>
                  <a:pt x="16832" y="103246"/>
                  <a:pt x="4226" y="150607"/>
                  <a:pt x="0" y="163286"/>
                </a:cubicBezTo>
                <a:cubicBezTo>
                  <a:pt x="3629" y="195943"/>
                  <a:pt x="495" y="230085"/>
                  <a:pt x="10886" y="261257"/>
                </a:cubicBezTo>
                <a:cubicBezTo>
                  <a:pt x="24618" y="302454"/>
                  <a:pt x="68244" y="340386"/>
                  <a:pt x="97972" y="370114"/>
                </a:cubicBezTo>
                <a:lnTo>
                  <a:pt x="174172" y="446314"/>
                </a:lnTo>
                <a:cubicBezTo>
                  <a:pt x="181429" y="453571"/>
                  <a:pt x="187403" y="462393"/>
                  <a:pt x="195943" y="468086"/>
                </a:cubicBezTo>
                <a:lnTo>
                  <a:pt x="228600" y="489857"/>
                </a:lnTo>
                <a:cubicBezTo>
                  <a:pt x="232229" y="500743"/>
                  <a:pt x="233582" y="512675"/>
                  <a:pt x="239486" y="522514"/>
                </a:cubicBezTo>
                <a:cubicBezTo>
                  <a:pt x="244766" y="531315"/>
                  <a:pt x="259984" y="534102"/>
                  <a:pt x="261257" y="544286"/>
                </a:cubicBezTo>
                <a:cubicBezTo>
                  <a:pt x="264741" y="572155"/>
                  <a:pt x="248901" y="614012"/>
                  <a:pt x="239486" y="642257"/>
                </a:cubicBezTo>
                <a:cubicBezTo>
                  <a:pt x="246743" y="649514"/>
                  <a:pt x="255099" y="655818"/>
                  <a:pt x="261257" y="664029"/>
                </a:cubicBezTo>
                <a:cubicBezTo>
                  <a:pt x="276956" y="684962"/>
                  <a:pt x="286297" y="710841"/>
                  <a:pt x="304800" y="729343"/>
                </a:cubicBezTo>
                <a:cubicBezTo>
                  <a:pt x="312057" y="736600"/>
                  <a:pt x="320161" y="743100"/>
                  <a:pt x="326572" y="751114"/>
                </a:cubicBezTo>
                <a:cubicBezTo>
                  <a:pt x="334745" y="761330"/>
                  <a:pt x="339829" y="773838"/>
                  <a:pt x="348343" y="783771"/>
                </a:cubicBezTo>
                <a:cubicBezTo>
                  <a:pt x="413753" y="860083"/>
                  <a:pt x="366766" y="800938"/>
                  <a:pt x="424543" y="849086"/>
                </a:cubicBezTo>
                <a:cubicBezTo>
                  <a:pt x="436369" y="858941"/>
                  <a:pt x="447345" y="869917"/>
                  <a:pt x="457200" y="881743"/>
                </a:cubicBezTo>
                <a:cubicBezTo>
                  <a:pt x="465576" y="891794"/>
                  <a:pt x="467878" y="907466"/>
                  <a:pt x="478972" y="914400"/>
                </a:cubicBezTo>
                <a:cubicBezTo>
                  <a:pt x="498433" y="926563"/>
                  <a:pt x="544286" y="936171"/>
                  <a:pt x="544286" y="936171"/>
                </a:cubicBezTo>
                <a:cubicBezTo>
                  <a:pt x="586807" y="978694"/>
                  <a:pt x="542192" y="940569"/>
                  <a:pt x="598714" y="968829"/>
                </a:cubicBezTo>
                <a:cubicBezTo>
                  <a:pt x="610416" y="974680"/>
                  <a:pt x="619670" y="984749"/>
                  <a:pt x="631372" y="990600"/>
                </a:cubicBezTo>
                <a:cubicBezTo>
                  <a:pt x="641635" y="995732"/>
                  <a:pt x="653766" y="996354"/>
                  <a:pt x="664029" y="1001486"/>
                </a:cubicBezTo>
                <a:cubicBezTo>
                  <a:pt x="688651" y="1013797"/>
                  <a:pt x="726837" y="1046712"/>
                  <a:pt x="740229" y="1066800"/>
                </a:cubicBezTo>
                <a:lnTo>
                  <a:pt x="762000" y="1099457"/>
                </a:lnTo>
                <a:cubicBezTo>
                  <a:pt x="765629" y="1113971"/>
                  <a:pt x="763034" y="1131741"/>
                  <a:pt x="772886" y="1143000"/>
                </a:cubicBezTo>
                <a:cubicBezTo>
                  <a:pt x="851653" y="1233019"/>
                  <a:pt x="817770" y="1152045"/>
                  <a:pt x="859972" y="1208314"/>
                </a:cubicBezTo>
                <a:cubicBezTo>
                  <a:pt x="875672" y="1229247"/>
                  <a:pt x="895239" y="1248806"/>
                  <a:pt x="903514" y="1273629"/>
                </a:cubicBezTo>
                <a:cubicBezTo>
                  <a:pt x="907143" y="1284515"/>
                  <a:pt x="905063" y="1299617"/>
                  <a:pt x="914400" y="1306286"/>
                </a:cubicBezTo>
                <a:cubicBezTo>
                  <a:pt x="933074" y="1319625"/>
                  <a:pt x="957943" y="1320800"/>
                  <a:pt x="979714" y="1328057"/>
                </a:cubicBezTo>
                <a:cubicBezTo>
                  <a:pt x="990600" y="1331686"/>
                  <a:pt x="1002824" y="1332578"/>
                  <a:pt x="1012372" y="1338943"/>
                </a:cubicBezTo>
                <a:cubicBezTo>
                  <a:pt x="1023258" y="1346200"/>
                  <a:pt x="1035096" y="1352200"/>
                  <a:pt x="1045029" y="1360714"/>
                </a:cubicBezTo>
                <a:cubicBezTo>
                  <a:pt x="1137425" y="1439910"/>
                  <a:pt x="1046252" y="1376043"/>
                  <a:pt x="1121229" y="1426029"/>
                </a:cubicBezTo>
                <a:cubicBezTo>
                  <a:pt x="1128486" y="1436915"/>
                  <a:pt x="1132784" y="1450513"/>
                  <a:pt x="1143000" y="1458686"/>
                </a:cubicBezTo>
                <a:cubicBezTo>
                  <a:pt x="1151960" y="1465854"/>
                  <a:pt x="1167543" y="1461457"/>
                  <a:pt x="1175657" y="1469571"/>
                </a:cubicBezTo>
                <a:cubicBezTo>
                  <a:pt x="1183771" y="1477685"/>
                  <a:pt x="1184054" y="1491027"/>
                  <a:pt x="1186543" y="1502229"/>
                </a:cubicBezTo>
                <a:cubicBezTo>
                  <a:pt x="1196495" y="1547014"/>
                  <a:pt x="1196433" y="1578407"/>
                  <a:pt x="1208314" y="1621971"/>
                </a:cubicBezTo>
                <a:cubicBezTo>
                  <a:pt x="1208318" y="1621986"/>
                  <a:pt x="1235527" y="1703607"/>
                  <a:pt x="1240972" y="1719943"/>
                </a:cubicBezTo>
                <a:lnTo>
                  <a:pt x="1251857" y="1752600"/>
                </a:lnTo>
                <a:cubicBezTo>
                  <a:pt x="1248229" y="1796143"/>
                  <a:pt x="1250127" y="1840505"/>
                  <a:pt x="1240972" y="1883229"/>
                </a:cubicBezTo>
                <a:cubicBezTo>
                  <a:pt x="1238822" y="1893264"/>
                  <a:pt x="1225611" y="1896986"/>
                  <a:pt x="1219200" y="1905000"/>
                </a:cubicBezTo>
                <a:cubicBezTo>
                  <a:pt x="1211027" y="1915216"/>
                  <a:pt x="1203280" y="1925955"/>
                  <a:pt x="1197429" y="1937657"/>
                </a:cubicBezTo>
                <a:cubicBezTo>
                  <a:pt x="1188729" y="1955058"/>
                  <a:pt x="1180308" y="1997580"/>
                  <a:pt x="1175657" y="2013857"/>
                </a:cubicBezTo>
                <a:cubicBezTo>
                  <a:pt x="1154220" y="2088887"/>
                  <a:pt x="1173530" y="1993967"/>
                  <a:pt x="1153886" y="2111829"/>
                </a:cubicBezTo>
                <a:cubicBezTo>
                  <a:pt x="1157515" y="2162629"/>
                  <a:pt x="1152420" y="2214820"/>
                  <a:pt x="1164772" y="2264229"/>
                </a:cubicBezTo>
                <a:cubicBezTo>
                  <a:pt x="1167261" y="2274186"/>
                  <a:pt x="1177742" y="2247738"/>
                  <a:pt x="1186543" y="2242457"/>
                </a:cubicBezTo>
                <a:cubicBezTo>
                  <a:pt x="1196382" y="2236553"/>
                  <a:pt x="1208314" y="2235200"/>
                  <a:pt x="1219200" y="2231571"/>
                </a:cubicBezTo>
                <a:cubicBezTo>
                  <a:pt x="1237343" y="2213428"/>
                  <a:pt x="1265515" y="2201484"/>
                  <a:pt x="1273629" y="2177143"/>
                </a:cubicBezTo>
                <a:cubicBezTo>
                  <a:pt x="1280886" y="2155372"/>
                  <a:pt x="1279173" y="2128056"/>
                  <a:pt x="1295400" y="2111829"/>
                </a:cubicBezTo>
                <a:cubicBezTo>
                  <a:pt x="1326423" y="2080806"/>
                  <a:pt x="1311479" y="2098597"/>
                  <a:pt x="1338943" y="2057400"/>
                </a:cubicBezTo>
                <a:cubicBezTo>
                  <a:pt x="1356314" y="1848954"/>
                  <a:pt x="1334560" y="1985656"/>
                  <a:pt x="1360714" y="1894114"/>
                </a:cubicBezTo>
                <a:cubicBezTo>
                  <a:pt x="1364824" y="1879729"/>
                  <a:pt x="1364909" y="1863952"/>
                  <a:pt x="1371600" y="1850571"/>
                </a:cubicBezTo>
                <a:cubicBezTo>
                  <a:pt x="1386800" y="1820173"/>
                  <a:pt x="1434618" y="1815052"/>
                  <a:pt x="1458686" y="1807029"/>
                </a:cubicBezTo>
                <a:lnTo>
                  <a:pt x="1491343" y="1796143"/>
                </a:lnTo>
                <a:lnTo>
                  <a:pt x="1524000" y="1785257"/>
                </a:lnTo>
                <a:cubicBezTo>
                  <a:pt x="1520371" y="1734457"/>
                  <a:pt x="1525466" y="1682266"/>
                  <a:pt x="1513114" y="1632857"/>
                </a:cubicBezTo>
                <a:cubicBezTo>
                  <a:pt x="1506768" y="1607472"/>
                  <a:pt x="1484086" y="1589314"/>
                  <a:pt x="1469572" y="1567543"/>
                </a:cubicBezTo>
                <a:cubicBezTo>
                  <a:pt x="1462315" y="1556657"/>
                  <a:pt x="1457051" y="1544137"/>
                  <a:pt x="1447800" y="1534886"/>
                </a:cubicBezTo>
                <a:cubicBezTo>
                  <a:pt x="1440543" y="1527629"/>
                  <a:pt x="1432187" y="1521325"/>
                  <a:pt x="1426029" y="1513114"/>
                </a:cubicBezTo>
                <a:cubicBezTo>
                  <a:pt x="1343640" y="1403261"/>
                  <a:pt x="1422530" y="1487844"/>
                  <a:pt x="1338943" y="1404257"/>
                </a:cubicBezTo>
                <a:lnTo>
                  <a:pt x="1306286" y="1371600"/>
                </a:lnTo>
                <a:cubicBezTo>
                  <a:pt x="1287653" y="1315701"/>
                  <a:pt x="1284514" y="1314278"/>
                  <a:pt x="1284514" y="1230086"/>
                </a:cubicBezTo>
                <a:cubicBezTo>
                  <a:pt x="1284514" y="1197228"/>
                  <a:pt x="1277759" y="1159835"/>
                  <a:pt x="1295400" y="1132114"/>
                </a:cubicBezTo>
                <a:cubicBezTo>
                  <a:pt x="1307721" y="1112753"/>
                  <a:pt x="1338211" y="1114844"/>
                  <a:pt x="1360714" y="1110343"/>
                </a:cubicBezTo>
                <a:cubicBezTo>
                  <a:pt x="1378857" y="1106714"/>
                  <a:pt x="1397293" y="1104325"/>
                  <a:pt x="1415143" y="1099457"/>
                </a:cubicBezTo>
                <a:cubicBezTo>
                  <a:pt x="1437283" y="1093419"/>
                  <a:pt x="1457954" y="1082187"/>
                  <a:pt x="1480457" y="1077686"/>
                </a:cubicBezTo>
                <a:lnTo>
                  <a:pt x="1534886" y="1066800"/>
                </a:lnTo>
                <a:cubicBezTo>
                  <a:pt x="1664770" y="1083036"/>
                  <a:pt x="1592411" y="1051678"/>
                  <a:pt x="1643743" y="1110343"/>
                </a:cubicBezTo>
                <a:cubicBezTo>
                  <a:pt x="1660639" y="1129652"/>
                  <a:pt x="1680029" y="1146628"/>
                  <a:pt x="1698172" y="1164771"/>
                </a:cubicBezTo>
                <a:lnTo>
                  <a:pt x="1719943" y="1186543"/>
                </a:lnTo>
                <a:cubicBezTo>
                  <a:pt x="1723572" y="1197429"/>
                  <a:pt x="1723661" y="1210240"/>
                  <a:pt x="1730829" y="1219200"/>
                </a:cubicBezTo>
                <a:cubicBezTo>
                  <a:pt x="1739002" y="1229416"/>
                  <a:pt x="1753270" y="1232798"/>
                  <a:pt x="1763486" y="1240971"/>
                </a:cubicBezTo>
                <a:cubicBezTo>
                  <a:pt x="1771500" y="1247382"/>
                  <a:pt x="1777243" y="1256332"/>
                  <a:pt x="1785257" y="1262743"/>
                </a:cubicBezTo>
                <a:cubicBezTo>
                  <a:pt x="1795473" y="1270916"/>
                  <a:pt x="1807698" y="1276341"/>
                  <a:pt x="1817914" y="1284514"/>
                </a:cubicBezTo>
                <a:cubicBezTo>
                  <a:pt x="1825928" y="1290925"/>
                  <a:pt x="1830885" y="1301006"/>
                  <a:pt x="1839686" y="1306286"/>
                </a:cubicBezTo>
                <a:cubicBezTo>
                  <a:pt x="1849525" y="1312189"/>
                  <a:pt x="1861457" y="1313543"/>
                  <a:pt x="1872343" y="1317171"/>
                </a:cubicBezTo>
                <a:cubicBezTo>
                  <a:pt x="1907755" y="1305368"/>
                  <a:pt x="1909646" y="1312163"/>
                  <a:pt x="1926772" y="1273629"/>
                </a:cubicBezTo>
                <a:cubicBezTo>
                  <a:pt x="1936093" y="1252658"/>
                  <a:pt x="1948543" y="1208314"/>
                  <a:pt x="1948543" y="1208314"/>
                </a:cubicBezTo>
                <a:cubicBezTo>
                  <a:pt x="1944914" y="1179286"/>
                  <a:pt x="1946063" y="1149250"/>
                  <a:pt x="1937657" y="1121229"/>
                </a:cubicBezTo>
                <a:cubicBezTo>
                  <a:pt x="1934708" y="1111399"/>
                  <a:pt x="1923900" y="1105868"/>
                  <a:pt x="1915886" y="1099457"/>
                </a:cubicBezTo>
                <a:cubicBezTo>
                  <a:pt x="1875607" y="1067233"/>
                  <a:pt x="1878009" y="1076816"/>
                  <a:pt x="1817914" y="1066800"/>
                </a:cubicBezTo>
                <a:cubicBezTo>
                  <a:pt x="1807028" y="1063171"/>
                  <a:pt x="1796389" y="1058697"/>
                  <a:pt x="1785257" y="1055914"/>
                </a:cubicBezTo>
                <a:cubicBezTo>
                  <a:pt x="1742137" y="1045134"/>
                  <a:pt x="1723503" y="1050420"/>
                  <a:pt x="1687286" y="1023257"/>
                </a:cubicBezTo>
                <a:cubicBezTo>
                  <a:pt x="1670865" y="1010941"/>
                  <a:pt x="1643743" y="979714"/>
                  <a:pt x="1643743" y="979714"/>
                </a:cubicBezTo>
                <a:cubicBezTo>
                  <a:pt x="1640114" y="968828"/>
                  <a:pt x="1638430" y="957088"/>
                  <a:pt x="1632857" y="947057"/>
                </a:cubicBezTo>
                <a:cubicBezTo>
                  <a:pt x="1608861" y="903865"/>
                  <a:pt x="1580423" y="860969"/>
                  <a:pt x="1534886" y="838200"/>
                </a:cubicBezTo>
                <a:cubicBezTo>
                  <a:pt x="1524623" y="833068"/>
                  <a:pt x="1513115" y="830943"/>
                  <a:pt x="1502229" y="827314"/>
                </a:cubicBezTo>
                <a:cubicBezTo>
                  <a:pt x="1459703" y="784790"/>
                  <a:pt x="1504325" y="822920"/>
                  <a:pt x="1447800" y="794657"/>
                </a:cubicBezTo>
                <a:cubicBezTo>
                  <a:pt x="1436098" y="788806"/>
                  <a:pt x="1425359" y="781059"/>
                  <a:pt x="1415143" y="772886"/>
                </a:cubicBezTo>
                <a:cubicBezTo>
                  <a:pt x="1407129" y="766475"/>
                  <a:pt x="1402552" y="755704"/>
                  <a:pt x="1393372" y="751114"/>
                </a:cubicBezTo>
                <a:cubicBezTo>
                  <a:pt x="1372846" y="740851"/>
                  <a:pt x="1347152" y="742073"/>
                  <a:pt x="1328057" y="729343"/>
                </a:cubicBezTo>
                <a:cubicBezTo>
                  <a:pt x="1317171" y="722086"/>
                  <a:pt x="1307355" y="712885"/>
                  <a:pt x="1295400" y="707571"/>
                </a:cubicBezTo>
                <a:cubicBezTo>
                  <a:pt x="1274429" y="698250"/>
                  <a:pt x="1251857" y="693057"/>
                  <a:pt x="1230086" y="685800"/>
                </a:cubicBezTo>
                <a:cubicBezTo>
                  <a:pt x="1183230" y="670181"/>
                  <a:pt x="1208568" y="677699"/>
                  <a:pt x="1153886" y="664029"/>
                </a:cubicBezTo>
                <a:cubicBezTo>
                  <a:pt x="1143000" y="656772"/>
                  <a:pt x="1133184" y="647571"/>
                  <a:pt x="1121229" y="642257"/>
                </a:cubicBezTo>
                <a:cubicBezTo>
                  <a:pt x="1100258" y="632936"/>
                  <a:pt x="1055914" y="620486"/>
                  <a:pt x="1055914" y="620486"/>
                </a:cubicBezTo>
                <a:cubicBezTo>
                  <a:pt x="1048657" y="613229"/>
                  <a:pt x="1034143" y="608977"/>
                  <a:pt x="1034143" y="598714"/>
                </a:cubicBezTo>
                <a:cubicBezTo>
                  <a:pt x="1034143" y="575765"/>
                  <a:pt x="1055914" y="533400"/>
                  <a:pt x="1055914" y="533400"/>
                </a:cubicBezTo>
                <a:cubicBezTo>
                  <a:pt x="1052286" y="504371"/>
                  <a:pt x="1061805" y="470280"/>
                  <a:pt x="1045029" y="446314"/>
                </a:cubicBezTo>
                <a:cubicBezTo>
                  <a:pt x="1030156" y="425067"/>
                  <a:pt x="902808" y="414929"/>
                  <a:pt x="892629" y="413657"/>
                </a:cubicBezTo>
                <a:cubicBezTo>
                  <a:pt x="840878" y="379157"/>
                  <a:pt x="872382" y="396022"/>
                  <a:pt x="794657" y="370114"/>
                </a:cubicBezTo>
                <a:lnTo>
                  <a:pt x="762000" y="359229"/>
                </a:lnTo>
                <a:cubicBezTo>
                  <a:pt x="751114" y="355600"/>
                  <a:pt x="740770" y="349382"/>
                  <a:pt x="729343" y="348343"/>
                </a:cubicBezTo>
                <a:lnTo>
                  <a:pt x="609600" y="337457"/>
                </a:lnTo>
                <a:cubicBezTo>
                  <a:pt x="527511" y="310093"/>
                  <a:pt x="625517" y="350189"/>
                  <a:pt x="555172" y="293914"/>
                </a:cubicBezTo>
                <a:cubicBezTo>
                  <a:pt x="546212" y="286746"/>
                  <a:pt x="533400" y="286657"/>
                  <a:pt x="522514" y="283029"/>
                </a:cubicBezTo>
                <a:cubicBezTo>
                  <a:pt x="518886" y="268515"/>
                  <a:pt x="518320" y="252868"/>
                  <a:pt x="511629" y="239486"/>
                </a:cubicBezTo>
                <a:cubicBezTo>
                  <a:pt x="447976" y="112177"/>
                  <a:pt x="492244" y="213639"/>
                  <a:pt x="446314" y="152400"/>
                </a:cubicBezTo>
                <a:cubicBezTo>
                  <a:pt x="430615" y="131467"/>
                  <a:pt x="421274" y="105588"/>
                  <a:pt x="402772" y="87086"/>
                </a:cubicBezTo>
                <a:cubicBezTo>
                  <a:pt x="350199" y="34513"/>
                  <a:pt x="414163" y="101324"/>
                  <a:pt x="359229" y="32657"/>
                </a:cubicBezTo>
                <a:cubicBezTo>
                  <a:pt x="352818" y="24643"/>
                  <a:pt x="341269" y="20415"/>
                  <a:pt x="337457" y="10886"/>
                </a:cubicBezTo>
                <a:cubicBezTo>
                  <a:pt x="333414" y="779"/>
                  <a:pt x="346528" y="0"/>
                  <a:pt x="337457" y="0"/>
                </a:cubicBezTo>
                <a:close/>
              </a:path>
            </a:pathLst>
          </a:custGeom>
          <a:pattFill prst="diagBrick">
            <a:fgClr>
              <a:schemeClr val="bg1"/>
            </a:fgClr>
            <a:bgClr>
              <a:srgbClr val="FF0000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323850" y="1557338"/>
            <a:ext cx="39608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>
                <a:latin typeface="Franklin Gothic Book"/>
              </a:rPr>
              <a:t>До Сардинського королівства приєднано: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>
                <a:latin typeface="Franklin Gothic Book"/>
              </a:rPr>
              <a:t>1860р. – о.Сицилія та Південна Італія.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>
                <a:latin typeface="Franklin Gothic Book"/>
              </a:rPr>
              <a:t>1861р. - проголошення Італійського королівства.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>
                <a:latin typeface="Franklin Gothic Book"/>
              </a:rPr>
              <a:t> За винятком Риму та Венеції решта території Італії була об»єднана  в єдину державу під владою Савойської династії.</a:t>
            </a:r>
            <a:endParaRPr lang="ru-RU" sz="24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об»єднання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Серпень 1862 р. – невдалий похід Гарібальді на Рим.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1866р. -  </a:t>
            </a:r>
            <a:r>
              <a:rPr lang="uk-UA" dirty="0"/>
              <a:t>в</a:t>
            </a:r>
            <a:r>
              <a:rPr lang="uk-UA" dirty="0" smtClean="0"/>
              <a:t>ійна Італії в союзі з Пруссією проти Австрії. Приєднання Венеції.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1867р. – нова спроба Гарібальді захопити Рим закінчилася поразкою.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1870р. – приєднання папської області до Італії.</a:t>
            </a:r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347788"/>
            <a:ext cx="4681538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804988" y="1989138"/>
            <a:ext cx="871537" cy="773112"/>
          </a:xfrm>
          <a:custGeom>
            <a:avLst/>
            <a:gdLst>
              <a:gd name="connsiteX0" fmla="*/ 534475 w 871932"/>
              <a:gd name="connsiteY0" fmla="*/ 751204 h 772975"/>
              <a:gd name="connsiteX1" fmla="*/ 360304 w 871932"/>
              <a:gd name="connsiteY1" fmla="*/ 751204 h 772975"/>
              <a:gd name="connsiteX2" fmla="*/ 294989 w 871932"/>
              <a:gd name="connsiteY2" fmla="*/ 772975 h 772975"/>
              <a:gd name="connsiteX3" fmla="*/ 218789 w 871932"/>
              <a:gd name="connsiteY3" fmla="*/ 751204 h 772975"/>
              <a:gd name="connsiteX4" fmla="*/ 186132 w 871932"/>
              <a:gd name="connsiteY4" fmla="*/ 740318 h 772975"/>
              <a:gd name="connsiteX5" fmla="*/ 131704 w 871932"/>
              <a:gd name="connsiteY5" fmla="*/ 729432 h 772975"/>
              <a:gd name="connsiteX6" fmla="*/ 66389 w 871932"/>
              <a:gd name="connsiteY6" fmla="*/ 707661 h 772975"/>
              <a:gd name="connsiteX7" fmla="*/ 33732 w 871932"/>
              <a:gd name="connsiteY7" fmla="*/ 696775 h 772975"/>
              <a:gd name="connsiteX8" fmla="*/ 22847 w 871932"/>
              <a:gd name="connsiteY8" fmla="*/ 631461 h 772975"/>
              <a:gd name="connsiteX9" fmla="*/ 1075 w 871932"/>
              <a:gd name="connsiteY9" fmla="*/ 609689 h 772975"/>
              <a:gd name="connsiteX10" fmla="*/ 11961 w 871932"/>
              <a:gd name="connsiteY10" fmla="*/ 402861 h 772975"/>
              <a:gd name="connsiteX11" fmla="*/ 33732 w 871932"/>
              <a:gd name="connsiteY11" fmla="*/ 381089 h 772975"/>
              <a:gd name="connsiteX12" fmla="*/ 131704 w 871932"/>
              <a:gd name="connsiteY12" fmla="*/ 370204 h 772975"/>
              <a:gd name="connsiteX13" fmla="*/ 197018 w 871932"/>
              <a:gd name="connsiteY13" fmla="*/ 315775 h 772975"/>
              <a:gd name="connsiteX14" fmla="*/ 262332 w 871932"/>
              <a:gd name="connsiteY14" fmla="*/ 272232 h 772975"/>
              <a:gd name="connsiteX15" fmla="*/ 305875 w 871932"/>
              <a:gd name="connsiteY15" fmla="*/ 206918 h 772975"/>
              <a:gd name="connsiteX16" fmla="*/ 327647 w 871932"/>
              <a:gd name="connsiteY16" fmla="*/ 174261 h 772975"/>
              <a:gd name="connsiteX17" fmla="*/ 392961 w 871932"/>
              <a:gd name="connsiteY17" fmla="*/ 87175 h 772975"/>
              <a:gd name="connsiteX18" fmla="*/ 414732 w 871932"/>
              <a:gd name="connsiteY18" fmla="*/ 54518 h 772975"/>
              <a:gd name="connsiteX19" fmla="*/ 490932 w 871932"/>
              <a:gd name="connsiteY19" fmla="*/ 32747 h 772975"/>
              <a:gd name="connsiteX20" fmla="*/ 512704 w 871932"/>
              <a:gd name="connsiteY20" fmla="*/ 10975 h 772975"/>
              <a:gd name="connsiteX21" fmla="*/ 599789 w 871932"/>
              <a:gd name="connsiteY21" fmla="*/ 10975 h 772975"/>
              <a:gd name="connsiteX22" fmla="*/ 665104 w 871932"/>
              <a:gd name="connsiteY22" fmla="*/ 32747 h 772975"/>
              <a:gd name="connsiteX23" fmla="*/ 697761 w 871932"/>
              <a:gd name="connsiteY23" fmla="*/ 43632 h 772975"/>
              <a:gd name="connsiteX24" fmla="*/ 719532 w 871932"/>
              <a:gd name="connsiteY24" fmla="*/ 65404 h 772975"/>
              <a:gd name="connsiteX25" fmla="*/ 784847 w 871932"/>
              <a:gd name="connsiteY25" fmla="*/ 87175 h 772975"/>
              <a:gd name="connsiteX26" fmla="*/ 806618 w 871932"/>
              <a:gd name="connsiteY26" fmla="*/ 108947 h 772975"/>
              <a:gd name="connsiteX27" fmla="*/ 871932 w 871932"/>
              <a:gd name="connsiteY27" fmla="*/ 130718 h 772975"/>
              <a:gd name="connsiteX28" fmla="*/ 861047 w 871932"/>
              <a:gd name="connsiteY28" fmla="*/ 261347 h 772975"/>
              <a:gd name="connsiteX29" fmla="*/ 850161 w 871932"/>
              <a:gd name="connsiteY29" fmla="*/ 294004 h 772975"/>
              <a:gd name="connsiteX30" fmla="*/ 828389 w 871932"/>
              <a:gd name="connsiteY30" fmla="*/ 315775 h 772975"/>
              <a:gd name="connsiteX31" fmla="*/ 795732 w 871932"/>
              <a:gd name="connsiteY31" fmla="*/ 381089 h 772975"/>
              <a:gd name="connsiteX32" fmla="*/ 773961 w 871932"/>
              <a:gd name="connsiteY32" fmla="*/ 402861 h 772975"/>
              <a:gd name="connsiteX33" fmla="*/ 741304 w 871932"/>
              <a:gd name="connsiteY33" fmla="*/ 413747 h 772975"/>
              <a:gd name="connsiteX34" fmla="*/ 675989 w 871932"/>
              <a:gd name="connsiteY34" fmla="*/ 457289 h 772975"/>
              <a:gd name="connsiteX35" fmla="*/ 512704 w 871932"/>
              <a:gd name="connsiteY35" fmla="*/ 489947 h 772975"/>
              <a:gd name="connsiteX36" fmla="*/ 501818 w 871932"/>
              <a:gd name="connsiteY36" fmla="*/ 522604 h 772975"/>
              <a:gd name="connsiteX37" fmla="*/ 480047 w 871932"/>
              <a:gd name="connsiteY37" fmla="*/ 696775 h 772975"/>
              <a:gd name="connsiteX38" fmla="*/ 534475 w 871932"/>
              <a:gd name="connsiteY38" fmla="*/ 751204 h 772975"/>
              <a:gd name="connsiteX39" fmla="*/ 414732 w 871932"/>
              <a:gd name="connsiteY39" fmla="*/ 762089 h 77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1932" h="772975">
                <a:moveTo>
                  <a:pt x="534475" y="751204"/>
                </a:moveTo>
                <a:cubicBezTo>
                  <a:pt x="443496" y="742106"/>
                  <a:pt x="437475" y="731911"/>
                  <a:pt x="360304" y="751204"/>
                </a:cubicBezTo>
                <a:cubicBezTo>
                  <a:pt x="338040" y="756770"/>
                  <a:pt x="294989" y="772975"/>
                  <a:pt x="294989" y="772975"/>
                </a:cubicBezTo>
                <a:cubicBezTo>
                  <a:pt x="216689" y="746874"/>
                  <a:pt x="314470" y="778541"/>
                  <a:pt x="218789" y="751204"/>
                </a:cubicBezTo>
                <a:cubicBezTo>
                  <a:pt x="207756" y="748052"/>
                  <a:pt x="197264" y="743101"/>
                  <a:pt x="186132" y="740318"/>
                </a:cubicBezTo>
                <a:cubicBezTo>
                  <a:pt x="168182" y="735830"/>
                  <a:pt x="149554" y="734300"/>
                  <a:pt x="131704" y="729432"/>
                </a:cubicBezTo>
                <a:cubicBezTo>
                  <a:pt x="109563" y="723394"/>
                  <a:pt x="88161" y="714918"/>
                  <a:pt x="66389" y="707661"/>
                </a:cubicBezTo>
                <a:lnTo>
                  <a:pt x="33732" y="696775"/>
                </a:lnTo>
                <a:cubicBezTo>
                  <a:pt x="30104" y="675004"/>
                  <a:pt x="30597" y="652127"/>
                  <a:pt x="22847" y="631461"/>
                </a:cubicBezTo>
                <a:cubicBezTo>
                  <a:pt x="19243" y="621851"/>
                  <a:pt x="1563" y="619941"/>
                  <a:pt x="1075" y="609689"/>
                </a:cubicBezTo>
                <a:cubicBezTo>
                  <a:pt x="-2209" y="540729"/>
                  <a:pt x="2198" y="471205"/>
                  <a:pt x="11961" y="402861"/>
                </a:cubicBezTo>
                <a:cubicBezTo>
                  <a:pt x="13412" y="392701"/>
                  <a:pt x="23830" y="383789"/>
                  <a:pt x="33732" y="381089"/>
                </a:cubicBezTo>
                <a:cubicBezTo>
                  <a:pt x="65432" y="372443"/>
                  <a:pt x="99047" y="373832"/>
                  <a:pt x="131704" y="370204"/>
                </a:cubicBezTo>
                <a:cubicBezTo>
                  <a:pt x="248411" y="292397"/>
                  <a:pt x="71282" y="413570"/>
                  <a:pt x="197018" y="315775"/>
                </a:cubicBezTo>
                <a:cubicBezTo>
                  <a:pt x="217672" y="299711"/>
                  <a:pt x="262332" y="272232"/>
                  <a:pt x="262332" y="272232"/>
                </a:cubicBezTo>
                <a:lnTo>
                  <a:pt x="305875" y="206918"/>
                </a:lnTo>
                <a:lnTo>
                  <a:pt x="327647" y="174261"/>
                </a:lnTo>
                <a:cubicBezTo>
                  <a:pt x="355968" y="89293"/>
                  <a:pt x="309572" y="212260"/>
                  <a:pt x="392961" y="87175"/>
                </a:cubicBezTo>
                <a:cubicBezTo>
                  <a:pt x="400218" y="76289"/>
                  <a:pt x="404516" y="62691"/>
                  <a:pt x="414732" y="54518"/>
                </a:cubicBezTo>
                <a:cubicBezTo>
                  <a:pt x="421832" y="48838"/>
                  <a:pt x="488084" y="33459"/>
                  <a:pt x="490932" y="32747"/>
                </a:cubicBezTo>
                <a:cubicBezTo>
                  <a:pt x="498189" y="25490"/>
                  <a:pt x="503903" y="16256"/>
                  <a:pt x="512704" y="10975"/>
                </a:cubicBezTo>
                <a:cubicBezTo>
                  <a:pt x="544178" y="-7910"/>
                  <a:pt x="564320" y="1301"/>
                  <a:pt x="599789" y="10975"/>
                </a:cubicBezTo>
                <a:cubicBezTo>
                  <a:pt x="621930" y="17014"/>
                  <a:pt x="643332" y="25490"/>
                  <a:pt x="665104" y="32747"/>
                </a:cubicBezTo>
                <a:lnTo>
                  <a:pt x="697761" y="43632"/>
                </a:lnTo>
                <a:cubicBezTo>
                  <a:pt x="705018" y="50889"/>
                  <a:pt x="710352" y="60814"/>
                  <a:pt x="719532" y="65404"/>
                </a:cubicBezTo>
                <a:cubicBezTo>
                  <a:pt x="740058" y="75667"/>
                  <a:pt x="784847" y="87175"/>
                  <a:pt x="784847" y="87175"/>
                </a:cubicBezTo>
                <a:cubicBezTo>
                  <a:pt x="792104" y="94432"/>
                  <a:pt x="797438" y="104357"/>
                  <a:pt x="806618" y="108947"/>
                </a:cubicBezTo>
                <a:cubicBezTo>
                  <a:pt x="827144" y="119210"/>
                  <a:pt x="871932" y="130718"/>
                  <a:pt x="871932" y="130718"/>
                </a:cubicBezTo>
                <a:cubicBezTo>
                  <a:pt x="868304" y="174261"/>
                  <a:pt x="866822" y="218036"/>
                  <a:pt x="861047" y="261347"/>
                </a:cubicBezTo>
                <a:cubicBezTo>
                  <a:pt x="859531" y="272721"/>
                  <a:pt x="856065" y="284165"/>
                  <a:pt x="850161" y="294004"/>
                </a:cubicBezTo>
                <a:cubicBezTo>
                  <a:pt x="844880" y="302805"/>
                  <a:pt x="835646" y="308518"/>
                  <a:pt x="828389" y="315775"/>
                </a:cubicBezTo>
                <a:cubicBezTo>
                  <a:pt x="816891" y="350270"/>
                  <a:pt x="819851" y="350941"/>
                  <a:pt x="795732" y="381089"/>
                </a:cubicBezTo>
                <a:cubicBezTo>
                  <a:pt x="789321" y="389103"/>
                  <a:pt x="782762" y="397580"/>
                  <a:pt x="773961" y="402861"/>
                </a:cubicBezTo>
                <a:cubicBezTo>
                  <a:pt x="764122" y="408765"/>
                  <a:pt x="751335" y="408175"/>
                  <a:pt x="741304" y="413747"/>
                </a:cubicBezTo>
                <a:cubicBezTo>
                  <a:pt x="718431" y="426454"/>
                  <a:pt x="700812" y="449014"/>
                  <a:pt x="675989" y="457289"/>
                </a:cubicBezTo>
                <a:cubicBezTo>
                  <a:pt x="579503" y="489452"/>
                  <a:pt x="633484" y="476527"/>
                  <a:pt x="512704" y="489947"/>
                </a:cubicBezTo>
                <a:cubicBezTo>
                  <a:pt x="509075" y="500833"/>
                  <a:pt x="508183" y="513057"/>
                  <a:pt x="501818" y="522604"/>
                </a:cubicBezTo>
                <a:cubicBezTo>
                  <a:pt x="451778" y="597664"/>
                  <a:pt x="418592" y="512410"/>
                  <a:pt x="480047" y="696775"/>
                </a:cubicBezTo>
                <a:cubicBezTo>
                  <a:pt x="488161" y="721116"/>
                  <a:pt x="534475" y="751204"/>
                  <a:pt x="534475" y="751204"/>
                </a:cubicBezTo>
                <a:cubicBezTo>
                  <a:pt x="474279" y="771268"/>
                  <a:pt x="513292" y="762089"/>
                  <a:pt x="414732" y="762089"/>
                </a:cubicBezTo>
              </a:path>
            </a:pathLst>
          </a:custGeom>
          <a:pattFill prst="dkUpDiag">
            <a:fgClr>
              <a:schemeClr val="accent1"/>
            </a:fgClr>
            <a:bgClr>
              <a:srgbClr val="FF0000"/>
            </a:bgClr>
          </a:patt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741488" y="2765425"/>
            <a:ext cx="1089025" cy="1654175"/>
          </a:xfrm>
          <a:custGeom>
            <a:avLst/>
            <a:gdLst>
              <a:gd name="connsiteX0" fmla="*/ 174172 w 1088572"/>
              <a:gd name="connsiteY0" fmla="*/ 381000 h 1654629"/>
              <a:gd name="connsiteX1" fmla="*/ 54429 w 1088572"/>
              <a:gd name="connsiteY1" fmla="*/ 370115 h 1654629"/>
              <a:gd name="connsiteX2" fmla="*/ 32657 w 1088572"/>
              <a:gd name="connsiteY2" fmla="*/ 348343 h 1654629"/>
              <a:gd name="connsiteX3" fmla="*/ 43543 w 1088572"/>
              <a:gd name="connsiteY3" fmla="*/ 315686 h 1654629"/>
              <a:gd name="connsiteX4" fmla="*/ 65315 w 1088572"/>
              <a:gd name="connsiteY4" fmla="*/ 283029 h 1654629"/>
              <a:gd name="connsiteX5" fmla="*/ 87086 w 1088572"/>
              <a:gd name="connsiteY5" fmla="*/ 217715 h 1654629"/>
              <a:gd name="connsiteX6" fmla="*/ 97972 w 1088572"/>
              <a:gd name="connsiteY6" fmla="*/ 185058 h 1654629"/>
              <a:gd name="connsiteX7" fmla="*/ 119743 w 1088572"/>
              <a:gd name="connsiteY7" fmla="*/ 163286 h 1654629"/>
              <a:gd name="connsiteX8" fmla="*/ 130629 w 1088572"/>
              <a:gd name="connsiteY8" fmla="*/ 97972 h 1654629"/>
              <a:gd name="connsiteX9" fmla="*/ 152400 w 1088572"/>
              <a:gd name="connsiteY9" fmla="*/ 76200 h 1654629"/>
              <a:gd name="connsiteX10" fmla="*/ 261257 w 1088572"/>
              <a:gd name="connsiteY10" fmla="*/ 54429 h 1654629"/>
              <a:gd name="connsiteX11" fmla="*/ 315686 w 1088572"/>
              <a:gd name="connsiteY11" fmla="*/ 10886 h 1654629"/>
              <a:gd name="connsiteX12" fmla="*/ 348343 w 1088572"/>
              <a:gd name="connsiteY12" fmla="*/ 0 h 1654629"/>
              <a:gd name="connsiteX13" fmla="*/ 511629 w 1088572"/>
              <a:gd name="connsiteY13" fmla="*/ 10886 h 1654629"/>
              <a:gd name="connsiteX14" fmla="*/ 544286 w 1088572"/>
              <a:gd name="connsiteY14" fmla="*/ 21772 h 1654629"/>
              <a:gd name="connsiteX15" fmla="*/ 555172 w 1088572"/>
              <a:gd name="connsiteY15" fmla="*/ 54429 h 1654629"/>
              <a:gd name="connsiteX16" fmla="*/ 566057 w 1088572"/>
              <a:gd name="connsiteY16" fmla="*/ 228600 h 1654629"/>
              <a:gd name="connsiteX17" fmla="*/ 576943 w 1088572"/>
              <a:gd name="connsiteY17" fmla="*/ 293915 h 1654629"/>
              <a:gd name="connsiteX18" fmla="*/ 598715 w 1088572"/>
              <a:gd name="connsiteY18" fmla="*/ 326572 h 1654629"/>
              <a:gd name="connsiteX19" fmla="*/ 631372 w 1088572"/>
              <a:gd name="connsiteY19" fmla="*/ 391886 h 1654629"/>
              <a:gd name="connsiteX20" fmla="*/ 674915 w 1088572"/>
              <a:gd name="connsiteY20" fmla="*/ 435429 h 1654629"/>
              <a:gd name="connsiteX21" fmla="*/ 718457 w 1088572"/>
              <a:gd name="connsiteY21" fmla="*/ 446315 h 1654629"/>
              <a:gd name="connsiteX22" fmla="*/ 805543 w 1088572"/>
              <a:gd name="connsiteY22" fmla="*/ 522515 h 1654629"/>
              <a:gd name="connsiteX23" fmla="*/ 827315 w 1088572"/>
              <a:gd name="connsiteY23" fmla="*/ 544286 h 1654629"/>
              <a:gd name="connsiteX24" fmla="*/ 849086 w 1088572"/>
              <a:gd name="connsiteY24" fmla="*/ 566058 h 1654629"/>
              <a:gd name="connsiteX25" fmla="*/ 881743 w 1088572"/>
              <a:gd name="connsiteY25" fmla="*/ 587829 h 1654629"/>
              <a:gd name="connsiteX26" fmla="*/ 925286 w 1088572"/>
              <a:gd name="connsiteY26" fmla="*/ 642258 h 1654629"/>
              <a:gd name="connsiteX27" fmla="*/ 936172 w 1088572"/>
              <a:gd name="connsiteY27" fmla="*/ 674915 h 1654629"/>
              <a:gd name="connsiteX28" fmla="*/ 1001486 w 1088572"/>
              <a:gd name="connsiteY28" fmla="*/ 740229 h 1654629"/>
              <a:gd name="connsiteX29" fmla="*/ 1045029 w 1088572"/>
              <a:gd name="connsiteY29" fmla="*/ 794658 h 1654629"/>
              <a:gd name="connsiteX30" fmla="*/ 1055915 w 1088572"/>
              <a:gd name="connsiteY30" fmla="*/ 827315 h 1654629"/>
              <a:gd name="connsiteX31" fmla="*/ 1077686 w 1088572"/>
              <a:gd name="connsiteY31" fmla="*/ 859972 h 1654629"/>
              <a:gd name="connsiteX32" fmla="*/ 1088572 w 1088572"/>
              <a:gd name="connsiteY32" fmla="*/ 903515 h 1654629"/>
              <a:gd name="connsiteX33" fmla="*/ 1077686 w 1088572"/>
              <a:gd name="connsiteY33" fmla="*/ 957943 h 1654629"/>
              <a:gd name="connsiteX34" fmla="*/ 1045029 w 1088572"/>
              <a:gd name="connsiteY34" fmla="*/ 979715 h 1654629"/>
              <a:gd name="connsiteX35" fmla="*/ 979715 w 1088572"/>
              <a:gd name="connsiteY35" fmla="*/ 1001486 h 1654629"/>
              <a:gd name="connsiteX36" fmla="*/ 947057 w 1088572"/>
              <a:gd name="connsiteY36" fmla="*/ 1023258 h 1654629"/>
              <a:gd name="connsiteX37" fmla="*/ 881743 w 1088572"/>
              <a:gd name="connsiteY37" fmla="*/ 1034143 h 1654629"/>
              <a:gd name="connsiteX38" fmla="*/ 849086 w 1088572"/>
              <a:gd name="connsiteY38" fmla="*/ 1045029 h 1654629"/>
              <a:gd name="connsiteX39" fmla="*/ 805543 w 1088572"/>
              <a:gd name="connsiteY39" fmla="*/ 1110343 h 1654629"/>
              <a:gd name="connsiteX40" fmla="*/ 762000 w 1088572"/>
              <a:gd name="connsiteY40" fmla="*/ 1164772 h 1654629"/>
              <a:gd name="connsiteX41" fmla="*/ 772886 w 1088572"/>
              <a:gd name="connsiteY41" fmla="*/ 1197429 h 1654629"/>
              <a:gd name="connsiteX42" fmla="*/ 838200 w 1088572"/>
              <a:gd name="connsiteY42" fmla="*/ 1251858 h 1654629"/>
              <a:gd name="connsiteX43" fmla="*/ 870857 w 1088572"/>
              <a:gd name="connsiteY43" fmla="*/ 1262743 h 1654629"/>
              <a:gd name="connsiteX44" fmla="*/ 892629 w 1088572"/>
              <a:gd name="connsiteY44" fmla="*/ 1328058 h 1654629"/>
              <a:gd name="connsiteX45" fmla="*/ 914400 w 1088572"/>
              <a:gd name="connsiteY45" fmla="*/ 1404258 h 1654629"/>
              <a:gd name="connsiteX46" fmla="*/ 936172 w 1088572"/>
              <a:gd name="connsiteY46" fmla="*/ 1436915 h 1654629"/>
              <a:gd name="connsiteX47" fmla="*/ 947057 w 1088572"/>
              <a:gd name="connsiteY47" fmla="*/ 1469572 h 1654629"/>
              <a:gd name="connsiteX48" fmla="*/ 979715 w 1088572"/>
              <a:gd name="connsiteY48" fmla="*/ 1534886 h 1654629"/>
              <a:gd name="connsiteX49" fmla="*/ 947057 w 1088572"/>
              <a:gd name="connsiteY49" fmla="*/ 1611086 h 1654629"/>
              <a:gd name="connsiteX50" fmla="*/ 881743 w 1088572"/>
              <a:gd name="connsiteY50" fmla="*/ 1654629 h 1654629"/>
              <a:gd name="connsiteX51" fmla="*/ 794657 w 1088572"/>
              <a:gd name="connsiteY51" fmla="*/ 1632858 h 1654629"/>
              <a:gd name="connsiteX52" fmla="*/ 707572 w 1088572"/>
              <a:gd name="connsiteY52" fmla="*/ 1600200 h 1654629"/>
              <a:gd name="connsiteX53" fmla="*/ 685800 w 1088572"/>
              <a:gd name="connsiteY53" fmla="*/ 1567543 h 1654629"/>
              <a:gd name="connsiteX54" fmla="*/ 620486 w 1088572"/>
              <a:gd name="connsiteY54" fmla="*/ 1524000 h 1654629"/>
              <a:gd name="connsiteX55" fmla="*/ 598715 w 1088572"/>
              <a:gd name="connsiteY55" fmla="*/ 1491343 h 1654629"/>
              <a:gd name="connsiteX56" fmla="*/ 576943 w 1088572"/>
              <a:gd name="connsiteY56" fmla="*/ 1469572 h 1654629"/>
              <a:gd name="connsiteX57" fmla="*/ 566057 w 1088572"/>
              <a:gd name="connsiteY57" fmla="*/ 1436915 h 1654629"/>
              <a:gd name="connsiteX58" fmla="*/ 511629 w 1088572"/>
              <a:gd name="connsiteY58" fmla="*/ 1404258 h 1654629"/>
              <a:gd name="connsiteX59" fmla="*/ 446315 w 1088572"/>
              <a:gd name="connsiteY59" fmla="*/ 1360715 h 1654629"/>
              <a:gd name="connsiteX60" fmla="*/ 391886 w 1088572"/>
              <a:gd name="connsiteY60" fmla="*/ 1317172 h 1654629"/>
              <a:gd name="connsiteX61" fmla="*/ 337457 w 1088572"/>
              <a:gd name="connsiteY61" fmla="*/ 1273629 h 1654629"/>
              <a:gd name="connsiteX62" fmla="*/ 326572 w 1088572"/>
              <a:gd name="connsiteY62" fmla="*/ 1240972 h 1654629"/>
              <a:gd name="connsiteX63" fmla="*/ 261257 w 1088572"/>
              <a:gd name="connsiteY63" fmla="*/ 1153886 h 1654629"/>
              <a:gd name="connsiteX64" fmla="*/ 272143 w 1088572"/>
              <a:gd name="connsiteY64" fmla="*/ 1099458 h 1654629"/>
              <a:gd name="connsiteX65" fmla="*/ 293915 w 1088572"/>
              <a:gd name="connsiteY65" fmla="*/ 1077686 h 1654629"/>
              <a:gd name="connsiteX66" fmla="*/ 337457 w 1088572"/>
              <a:gd name="connsiteY66" fmla="*/ 1012372 h 1654629"/>
              <a:gd name="connsiteX67" fmla="*/ 359229 w 1088572"/>
              <a:gd name="connsiteY67" fmla="*/ 990600 h 1654629"/>
              <a:gd name="connsiteX68" fmla="*/ 381000 w 1088572"/>
              <a:gd name="connsiteY68" fmla="*/ 957943 h 1654629"/>
              <a:gd name="connsiteX69" fmla="*/ 424543 w 1088572"/>
              <a:gd name="connsiteY69" fmla="*/ 914400 h 1654629"/>
              <a:gd name="connsiteX70" fmla="*/ 446315 w 1088572"/>
              <a:gd name="connsiteY70" fmla="*/ 892629 h 1654629"/>
              <a:gd name="connsiteX71" fmla="*/ 457200 w 1088572"/>
              <a:gd name="connsiteY71" fmla="*/ 859972 h 1654629"/>
              <a:gd name="connsiteX72" fmla="*/ 468086 w 1088572"/>
              <a:gd name="connsiteY72" fmla="*/ 762000 h 1654629"/>
              <a:gd name="connsiteX73" fmla="*/ 500743 w 1088572"/>
              <a:gd name="connsiteY73" fmla="*/ 729343 h 1654629"/>
              <a:gd name="connsiteX74" fmla="*/ 555172 w 1088572"/>
              <a:gd name="connsiteY74" fmla="*/ 674915 h 1654629"/>
              <a:gd name="connsiteX75" fmla="*/ 576943 w 1088572"/>
              <a:gd name="connsiteY75" fmla="*/ 598715 h 1654629"/>
              <a:gd name="connsiteX76" fmla="*/ 598715 w 1088572"/>
              <a:gd name="connsiteY76" fmla="*/ 576943 h 1654629"/>
              <a:gd name="connsiteX77" fmla="*/ 511629 w 1088572"/>
              <a:gd name="connsiteY77" fmla="*/ 533400 h 1654629"/>
              <a:gd name="connsiteX78" fmla="*/ 500743 w 1088572"/>
              <a:gd name="connsiteY78" fmla="*/ 478972 h 1654629"/>
              <a:gd name="connsiteX79" fmla="*/ 457200 w 1088572"/>
              <a:gd name="connsiteY79" fmla="*/ 435429 h 1654629"/>
              <a:gd name="connsiteX80" fmla="*/ 391886 w 1088572"/>
              <a:gd name="connsiteY80" fmla="*/ 381000 h 1654629"/>
              <a:gd name="connsiteX81" fmla="*/ 261257 w 1088572"/>
              <a:gd name="connsiteY81" fmla="*/ 348343 h 1654629"/>
              <a:gd name="connsiteX82" fmla="*/ 228600 w 1088572"/>
              <a:gd name="connsiteY82" fmla="*/ 337458 h 1654629"/>
              <a:gd name="connsiteX83" fmla="*/ 87086 w 1088572"/>
              <a:gd name="connsiteY83" fmla="*/ 370115 h 1654629"/>
              <a:gd name="connsiteX84" fmla="*/ 32657 w 1088572"/>
              <a:gd name="connsiteY84" fmla="*/ 359229 h 1654629"/>
              <a:gd name="connsiteX85" fmla="*/ 0 w 1088572"/>
              <a:gd name="connsiteY85" fmla="*/ 337458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88572" h="1654629">
                <a:moveTo>
                  <a:pt x="174172" y="381000"/>
                </a:moveTo>
                <a:cubicBezTo>
                  <a:pt x="92477" y="391212"/>
                  <a:pt x="103211" y="409140"/>
                  <a:pt x="54429" y="370115"/>
                </a:cubicBezTo>
                <a:cubicBezTo>
                  <a:pt x="46415" y="363704"/>
                  <a:pt x="39914" y="355600"/>
                  <a:pt x="32657" y="348343"/>
                </a:cubicBezTo>
                <a:cubicBezTo>
                  <a:pt x="36286" y="337457"/>
                  <a:pt x="38411" y="325949"/>
                  <a:pt x="43543" y="315686"/>
                </a:cubicBezTo>
                <a:cubicBezTo>
                  <a:pt x="49394" y="303984"/>
                  <a:pt x="60001" y="294984"/>
                  <a:pt x="65315" y="283029"/>
                </a:cubicBezTo>
                <a:cubicBezTo>
                  <a:pt x="74636" y="262058"/>
                  <a:pt x="79829" y="239486"/>
                  <a:pt x="87086" y="217715"/>
                </a:cubicBezTo>
                <a:cubicBezTo>
                  <a:pt x="90715" y="206829"/>
                  <a:pt x="89858" y="193172"/>
                  <a:pt x="97972" y="185058"/>
                </a:cubicBezTo>
                <a:lnTo>
                  <a:pt x="119743" y="163286"/>
                </a:lnTo>
                <a:cubicBezTo>
                  <a:pt x="123372" y="141515"/>
                  <a:pt x="122879" y="118638"/>
                  <a:pt x="130629" y="97972"/>
                </a:cubicBezTo>
                <a:cubicBezTo>
                  <a:pt x="134233" y="88362"/>
                  <a:pt x="143599" y="81480"/>
                  <a:pt x="152400" y="76200"/>
                </a:cubicBezTo>
                <a:cubicBezTo>
                  <a:pt x="176146" y="61952"/>
                  <a:pt x="248053" y="56315"/>
                  <a:pt x="261257" y="54429"/>
                </a:cubicBezTo>
                <a:cubicBezTo>
                  <a:pt x="281506" y="34181"/>
                  <a:pt x="288224" y="24618"/>
                  <a:pt x="315686" y="10886"/>
                </a:cubicBezTo>
                <a:cubicBezTo>
                  <a:pt x="325949" y="5754"/>
                  <a:pt x="337457" y="3629"/>
                  <a:pt x="348343" y="0"/>
                </a:cubicBezTo>
                <a:cubicBezTo>
                  <a:pt x="402772" y="3629"/>
                  <a:pt x="457413" y="4862"/>
                  <a:pt x="511629" y="10886"/>
                </a:cubicBezTo>
                <a:cubicBezTo>
                  <a:pt x="523033" y="12153"/>
                  <a:pt x="536172" y="13658"/>
                  <a:pt x="544286" y="21772"/>
                </a:cubicBezTo>
                <a:cubicBezTo>
                  <a:pt x="552400" y="29886"/>
                  <a:pt x="551543" y="43543"/>
                  <a:pt x="555172" y="54429"/>
                </a:cubicBezTo>
                <a:cubicBezTo>
                  <a:pt x="558800" y="112486"/>
                  <a:pt x="560791" y="170669"/>
                  <a:pt x="566057" y="228600"/>
                </a:cubicBezTo>
                <a:cubicBezTo>
                  <a:pt x="568055" y="250581"/>
                  <a:pt x="569963" y="272976"/>
                  <a:pt x="576943" y="293915"/>
                </a:cubicBezTo>
                <a:cubicBezTo>
                  <a:pt x="581080" y="306327"/>
                  <a:pt x="591458" y="315686"/>
                  <a:pt x="598715" y="326572"/>
                </a:cubicBezTo>
                <a:cubicBezTo>
                  <a:pt x="609251" y="358182"/>
                  <a:pt x="608350" y="365027"/>
                  <a:pt x="631372" y="391886"/>
                </a:cubicBezTo>
                <a:cubicBezTo>
                  <a:pt x="644730" y="407471"/>
                  <a:pt x="655002" y="430450"/>
                  <a:pt x="674915" y="435429"/>
                </a:cubicBezTo>
                <a:lnTo>
                  <a:pt x="718457" y="446315"/>
                </a:lnTo>
                <a:cubicBezTo>
                  <a:pt x="772466" y="482319"/>
                  <a:pt x="741860" y="458832"/>
                  <a:pt x="805543" y="522515"/>
                </a:cubicBezTo>
                <a:lnTo>
                  <a:pt x="827315" y="544286"/>
                </a:lnTo>
                <a:cubicBezTo>
                  <a:pt x="834572" y="551543"/>
                  <a:pt x="840546" y="560365"/>
                  <a:pt x="849086" y="566058"/>
                </a:cubicBezTo>
                <a:lnTo>
                  <a:pt x="881743" y="587829"/>
                </a:lnTo>
                <a:cubicBezTo>
                  <a:pt x="909105" y="669913"/>
                  <a:pt x="869013" y="571917"/>
                  <a:pt x="925286" y="642258"/>
                </a:cubicBezTo>
                <a:cubicBezTo>
                  <a:pt x="932454" y="651218"/>
                  <a:pt x="929127" y="665858"/>
                  <a:pt x="936172" y="674915"/>
                </a:cubicBezTo>
                <a:cubicBezTo>
                  <a:pt x="955075" y="699219"/>
                  <a:pt x="984407" y="714611"/>
                  <a:pt x="1001486" y="740229"/>
                </a:cubicBezTo>
                <a:cubicBezTo>
                  <a:pt x="1028950" y="781426"/>
                  <a:pt x="1014006" y="763635"/>
                  <a:pt x="1045029" y="794658"/>
                </a:cubicBezTo>
                <a:cubicBezTo>
                  <a:pt x="1048658" y="805544"/>
                  <a:pt x="1050783" y="817052"/>
                  <a:pt x="1055915" y="827315"/>
                </a:cubicBezTo>
                <a:cubicBezTo>
                  <a:pt x="1061766" y="839017"/>
                  <a:pt x="1072532" y="847947"/>
                  <a:pt x="1077686" y="859972"/>
                </a:cubicBezTo>
                <a:cubicBezTo>
                  <a:pt x="1083579" y="873723"/>
                  <a:pt x="1084943" y="889001"/>
                  <a:pt x="1088572" y="903515"/>
                </a:cubicBezTo>
                <a:cubicBezTo>
                  <a:pt x="1084943" y="921658"/>
                  <a:pt x="1086866" y="941879"/>
                  <a:pt x="1077686" y="957943"/>
                </a:cubicBezTo>
                <a:cubicBezTo>
                  <a:pt x="1071195" y="969302"/>
                  <a:pt x="1056984" y="974401"/>
                  <a:pt x="1045029" y="979715"/>
                </a:cubicBezTo>
                <a:cubicBezTo>
                  <a:pt x="1024058" y="989036"/>
                  <a:pt x="998810" y="988756"/>
                  <a:pt x="979715" y="1001486"/>
                </a:cubicBezTo>
                <a:cubicBezTo>
                  <a:pt x="968829" y="1008743"/>
                  <a:pt x="959469" y="1019121"/>
                  <a:pt x="947057" y="1023258"/>
                </a:cubicBezTo>
                <a:cubicBezTo>
                  <a:pt x="926118" y="1030238"/>
                  <a:pt x="903514" y="1030515"/>
                  <a:pt x="881743" y="1034143"/>
                </a:cubicBezTo>
                <a:cubicBezTo>
                  <a:pt x="870857" y="1037772"/>
                  <a:pt x="858633" y="1038664"/>
                  <a:pt x="849086" y="1045029"/>
                </a:cubicBezTo>
                <a:cubicBezTo>
                  <a:pt x="802657" y="1075982"/>
                  <a:pt x="825515" y="1070399"/>
                  <a:pt x="805543" y="1110343"/>
                </a:cubicBezTo>
                <a:cubicBezTo>
                  <a:pt x="791810" y="1137808"/>
                  <a:pt x="782251" y="1144521"/>
                  <a:pt x="762000" y="1164772"/>
                </a:cubicBezTo>
                <a:cubicBezTo>
                  <a:pt x="765629" y="1175658"/>
                  <a:pt x="766521" y="1187882"/>
                  <a:pt x="772886" y="1197429"/>
                </a:cubicBezTo>
                <a:cubicBezTo>
                  <a:pt x="784923" y="1215484"/>
                  <a:pt x="818120" y="1241818"/>
                  <a:pt x="838200" y="1251858"/>
                </a:cubicBezTo>
                <a:cubicBezTo>
                  <a:pt x="848463" y="1256990"/>
                  <a:pt x="859971" y="1259115"/>
                  <a:pt x="870857" y="1262743"/>
                </a:cubicBezTo>
                <a:cubicBezTo>
                  <a:pt x="878114" y="1284515"/>
                  <a:pt x="887063" y="1305794"/>
                  <a:pt x="892629" y="1328058"/>
                </a:cubicBezTo>
                <a:cubicBezTo>
                  <a:pt x="896115" y="1342001"/>
                  <a:pt x="906595" y="1388648"/>
                  <a:pt x="914400" y="1404258"/>
                </a:cubicBezTo>
                <a:cubicBezTo>
                  <a:pt x="920251" y="1415960"/>
                  <a:pt x="928915" y="1426029"/>
                  <a:pt x="936172" y="1436915"/>
                </a:cubicBezTo>
                <a:cubicBezTo>
                  <a:pt x="939800" y="1447801"/>
                  <a:pt x="941925" y="1459309"/>
                  <a:pt x="947057" y="1469572"/>
                </a:cubicBezTo>
                <a:cubicBezTo>
                  <a:pt x="989265" y="1553988"/>
                  <a:pt x="952351" y="1452795"/>
                  <a:pt x="979715" y="1534886"/>
                </a:cubicBezTo>
                <a:cubicBezTo>
                  <a:pt x="970512" y="1580900"/>
                  <a:pt x="979862" y="1586482"/>
                  <a:pt x="947057" y="1611086"/>
                </a:cubicBezTo>
                <a:cubicBezTo>
                  <a:pt x="926124" y="1626785"/>
                  <a:pt x="881743" y="1654629"/>
                  <a:pt x="881743" y="1654629"/>
                </a:cubicBezTo>
                <a:cubicBezTo>
                  <a:pt x="861049" y="1650490"/>
                  <a:pt x="816968" y="1644013"/>
                  <a:pt x="794657" y="1632858"/>
                </a:cubicBezTo>
                <a:cubicBezTo>
                  <a:pt x="719904" y="1595482"/>
                  <a:pt x="812589" y="1621204"/>
                  <a:pt x="707572" y="1600200"/>
                </a:cubicBezTo>
                <a:cubicBezTo>
                  <a:pt x="700315" y="1589314"/>
                  <a:pt x="695646" y="1576158"/>
                  <a:pt x="685800" y="1567543"/>
                </a:cubicBezTo>
                <a:cubicBezTo>
                  <a:pt x="666108" y="1550313"/>
                  <a:pt x="620486" y="1524000"/>
                  <a:pt x="620486" y="1524000"/>
                </a:cubicBezTo>
                <a:cubicBezTo>
                  <a:pt x="613229" y="1513114"/>
                  <a:pt x="606888" y="1501559"/>
                  <a:pt x="598715" y="1491343"/>
                </a:cubicBezTo>
                <a:cubicBezTo>
                  <a:pt x="592304" y="1483329"/>
                  <a:pt x="582224" y="1478373"/>
                  <a:pt x="576943" y="1469572"/>
                </a:cubicBezTo>
                <a:cubicBezTo>
                  <a:pt x="571039" y="1459733"/>
                  <a:pt x="571961" y="1446754"/>
                  <a:pt x="566057" y="1436915"/>
                </a:cubicBezTo>
                <a:cubicBezTo>
                  <a:pt x="551114" y="1412009"/>
                  <a:pt x="537318" y="1412820"/>
                  <a:pt x="511629" y="1404258"/>
                </a:cubicBezTo>
                <a:cubicBezTo>
                  <a:pt x="489858" y="1389744"/>
                  <a:pt x="464817" y="1379217"/>
                  <a:pt x="446315" y="1360715"/>
                </a:cubicBezTo>
                <a:cubicBezTo>
                  <a:pt x="393742" y="1308142"/>
                  <a:pt x="460553" y="1372106"/>
                  <a:pt x="391886" y="1317172"/>
                </a:cubicBezTo>
                <a:cubicBezTo>
                  <a:pt x="314337" y="1255132"/>
                  <a:pt x="437965" y="1340631"/>
                  <a:pt x="337457" y="1273629"/>
                </a:cubicBezTo>
                <a:cubicBezTo>
                  <a:pt x="333829" y="1262743"/>
                  <a:pt x="332144" y="1251002"/>
                  <a:pt x="326572" y="1240972"/>
                </a:cubicBezTo>
                <a:cubicBezTo>
                  <a:pt x="295801" y="1185583"/>
                  <a:pt x="294288" y="1186917"/>
                  <a:pt x="261257" y="1153886"/>
                </a:cubicBezTo>
                <a:cubicBezTo>
                  <a:pt x="264886" y="1135743"/>
                  <a:pt x="264855" y="1116464"/>
                  <a:pt x="272143" y="1099458"/>
                </a:cubicBezTo>
                <a:cubicBezTo>
                  <a:pt x="276186" y="1090024"/>
                  <a:pt x="287757" y="1085897"/>
                  <a:pt x="293915" y="1077686"/>
                </a:cubicBezTo>
                <a:cubicBezTo>
                  <a:pt x="309614" y="1056753"/>
                  <a:pt x="322943" y="1034143"/>
                  <a:pt x="337457" y="1012372"/>
                </a:cubicBezTo>
                <a:cubicBezTo>
                  <a:pt x="343150" y="1003832"/>
                  <a:pt x="352818" y="998614"/>
                  <a:pt x="359229" y="990600"/>
                </a:cubicBezTo>
                <a:cubicBezTo>
                  <a:pt x="367402" y="980384"/>
                  <a:pt x="372486" y="967876"/>
                  <a:pt x="381000" y="957943"/>
                </a:cubicBezTo>
                <a:cubicBezTo>
                  <a:pt x="394358" y="942358"/>
                  <a:pt x="410029" y="928914"/>
                  <a:pt x="424543" y="914400"/>
                </a:cubicBezTo>
                <a:lnTo>
                  <a:pt x="446315" y="892629"/>
                </a:lnTo>
                <a:cubicBezTo>
                  <a:pt x="449943" y="881743"/>
                  <a:pt x="455314" y="871290"/>
                  <a:pt x="457200" y="859972"/>
                </a:cubicBezTo>
                <a:cubicBezTo>
                  <a:pt x="462602" y="827561"/>
                  <a:pt x="457695" y="793172"/>
                  <a:pt x="468086" y="762000"/>
                </a:cubicBezTo>
                <a:cubicBezTo>
                  <a:pt x="472954" y="747395"/>
                  <a:pt x="490888" y="741169"/>
                  <a:pt x="500743" y="729343"/>
                </a:cubicBezTo>
                <a:cubicBezTo>
                  <a:pt x="546100" y="674916"/>
                  <a:pt x="495302" y="714828"/>
                  <a:pt x="555172" y="674915"/>
                </a:cubicBezTo>
                <a:cubicBezTo>
                  <a:pt x="557206" y="666778"/>
                  <a:pt x="570248" y="609873"/>
                  <a:pt x="576943" y="598715"/>
                </a:cubicBezTo>
                <a:cubicBezTo>
                  <a:pt x="582224" y="589914"/>
                  <a:pt x="591458" y="584200"/>
                  <a:pt x="598715" y="576943"/>
                </a:cubicBezTo>
                <a:cubicBezTo>
                  <a:pt x="523663" y="551927"/>
                  <a:pt x="549627" y="571400"/>
                  <a:pt x="511629" y="533400"/>
                </a:cubicBezTo>
                <a:cubicBezTo>
                  <a:pt x="508000" y="515257"/>
                  <a:pt x="509728" y="495146"/>
                  <a:pt x="500743" y="478972"/>
                </a:cubicBezTo>
                <a:cubicBezTo>
                  <a:pt x="490774" y="461029"/>
                  <a:pt x="471714" y="449943"/>
                  <a:pt x="457200" y="435429"/>
                </a:cubicBezTo>
                <a:cubicBezTo>
                  <a:pt x="436693" y="414922"/>
                  <a:pt x="419164" y="393124"/>
                  <a:pt x="391886" y="381000"/>
                </a:cubicBezTo>
                <a:cubicBezTo>
                  <a:pt x="325904" y="351674"/>
                  <a:pt x="329712" y="363555"/>
                  <a:pt x="261257" y="348343"/>
                </a:cubicBezTo>
                <a:cubicBezTo>
                  <a:pt x="250056" y="345854"/>
                  <a:pt x="239486" y="341086"/>
                  <a:pt x="228600" y="337458"/>
                </a:cubicBezTo>
                <a:cubicBezTo>
                  <a:pt x="138945" y="367343"/>
                  <a:pt x="186004" y="355983"/>
                  <a:pt x="87086" y="370115"/>
                </a:cubicBezTo>
                <a:cubicBezTo>
                  <a:pt x="38797" y="386211"/>
                  <a:pt x="67816" y="387356"/>
                  <a:pt x="32657" y="359229"/>
                </a:cubicBezTo>
                <a:cubicBezTo>
                  <a:pt x="22441" y="351056"/>
                  <a:pt x="0" y="337458"/>
                  <a:pt x="0" y="337458"/>
                </a:cubicBezTo>
              </a:path>
            </a:pathLst>
          </a:custGeom>
          <a:pattFill prst="dkDnDiag">
            <a:fgClr>
              <a:schemeClr val="accent1"/>
            </a:fgClr>
            <a:bgClr>
              <a:srgbClr val="FF0000"/>
            </a:bgClr>
          </a:patt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Які відмінності в процесах об»єднання Німеччини та Італії ви можете виділити?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особливості </a:t>
            </a:r>
            <a:r>
              <a:rPr lang="uk-UA" dirty="0" err="1" smtClean="0"/>
              <a:t>об»єднання</a:t>
            </a:r>
            <a:r>
              <a:rPr lang="uk-UA" dirty="0" smtClean="0"/>
              <a:t> Італії;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Характеризувати діяльність видатних історичних діячів цього періоду – К.</a:t>
            </a:r>
            <a:r>
              <a:rPr lang="uk-UA" dirty="0" err="1" smtClean="0"/>
              <a:t>Кавура</a:t>
            </a:r>
            <a:r>
              <a:rPr lang="uk-UA" dirty="0" smtClean="0"/>
              <a:t>, Дж. Гарібальді;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порівнювати історичні події,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працювати з історичними документами, робити висновки та узагальнення;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розуміти,що для створення </a:t>
            </a:r>
            <a:r>
              <a:rPr lang="uk-UA" dirty="0" smtClean="0"/>
              <a:t>об'єднаної, сильної  </a:t>
            </a:r>
            <a:r>
              <a:rPr lang="uk-UA" dirty="0"/>
              <a:t>держави необхідна самовіддача всіх верств населення країни та патріотична діяльність видатних історичних постатей.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Політична роздробленість Італії.</a:t>
            </a:r>
          </a:p>
          <a:p>
            <a:pPr eaLnBrk="1" hangingPunct="1"/>
            <a:r>
              <a:rPr lang="uk-UA" smtClean="0"/>
              <a:t>Піднесення П»ємонту.</a:t>
            </a:r>
          </a:p>
          <a:p>
            <a:pPr eaLnBrk="1" hangingPunct="1"/>
            <a:r>
              <a:rPr lang="uk-UA" smtClean="0"/>
              <a:t>Шляхи об»єднання Італії.</a:t>
            </a:r>
          </a:p>
          <a:p>
            <a:pPr eaLnBrk="1" hangingPunct="1"/>
            <a:r>
              <a:rPr lang="uk-UA" smtClean="0"/>
              <a:t>Початок об»єднання Італії.</a:t>
            </a:r>
          </a:p>
          <a:p>
            <a:pPr eaLnBrk="1" hangingPunct="1"/>
            <a:r>
              <a:rPr lang="uk-UA" smtClean="0"/>
              <a:t>Утворення Італійського королівства.</a:t>
            </a:r>
          </a:p>
          <a:p>
            <a:pPr eaLnBrk="1" hangingPunct="1"/>
            <a:r>
              <a:rPr lang="uk-UA" smtClean="0"/>
              <a:t>Завершення об»єднання Італії.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pPr eaLnBrk="1" hangingPunct="1"/>
            <a:r>
              <a:rPr lang="uk-UA" smtClean="0"/>
              <a:t>Опорні поняття: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pPr eaLnBrk="1" hangingPunct="1"/>
            <a:r>
              <a:rPr lang="uk-UA" smtClean="0"/>
              <a:t>Опорні дати:</a:t>
            </a:r>
          </a:p>
          <a:p>
            <a:pPr eaLnBrk="1" hangingPunct="1"/>
            <a:r>
              <a:rPr lang="uk-UA" smtClean="0"/>
              <a:t>1859р. – франко – італо – австрійська війна;</a:t>
            </a:r>
          </a:p>
          <a:p>
            <a:pPr eaLnBrk="1" hangingPunct="1"/>
            <a:r>
              <a:rPr lang="uk-UA" smtClean="0"/>
              <a:t>1860р. – висадка загону Дж. Гарібальді на о.Сицилія;</a:t>
            </a:r>
          </a:p>
          <a:p>
            <a:pPr eaLnBrk="1" hangingPunct="1"/>
            <a:r>
              <a:rPr lang="uk-UA" smtClean="0"/>
              <a:t>1861р. – утворення Італійського королівства;</a:t>
            </a:r>
          </a:p>
          <a:p>
            <a:pPr eaLnBrk="1" hangingPunct="1"/>
            <a:r>
              <a:rPr lang="uk-UA" smtClean="0"/>
              <a:t>1870р. – остаточне об»єднання Італії.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Які відмінності в процесах об»єднання Німеччини та Італії ви можете виділити?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Показати на карті Італію.</a:t>
            </a:r>
          </a:p>
          <a:p>
            <a:pPr eaLnBrk="1" hangingPunct="1"/>
            <a:r>
              <a:rPr lang="uk-UA" smtClean="0"/>
              <a:t>Які рішення були прийняті на Віденському конгресі стосовно Італії?</a:t>
            </a:r>
          </a:p>
          <a:p>
            <a:pPr eaLnBrk="1" hangingPunct="1"/>
            <a:r>
              <a:rPr lang="uk-UA" smtClean="0"/>
              <a:t>Які наслідки революції 1848 – 1849 років для Італії?</a:t>
            </a:r>
            <a:endParaRPr lang="ru-RU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Політична роздробленість Італії.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195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 рішенням Віденського конгресу Італія залишалася роздробленою на вісім країн, відновлювалися внутрішні митниці, деякі феодальні закони. Майже всі ці держави перебували у сфері впливу Австрії.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 результаті революції 1848 – 1849 років Італія залишилася роздробленою країною. На території країни перебували австрійські та французькі війська. Репресії, цензура. 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5661025"/>
            <a:ext cx="8353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u="sng">
                <a:latin typeface="Franklin Gothic Book"/>
              </a:rPr>
              <a:t>Яке головне завдання повинен був вирішити італійський народ для подальшого розвитку країни?</a:t>
            </a:r>
            <a:endParaRPr lang="ru-RU" sz="2800" u="sng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 smtClean="0"/>
              <a:t>П»ємонту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35375" y="1600200"/>
            <a:ext cx="5356225" cy="47244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 </a:t>
            </a:r>
            <a:r>
              <a:rPr lang="uk-UA" dirty="0" err="1" smtClean="0"/>
              <a:t>П»ємонті</a:t>
            </a:r>
            <a:r>
              <a:rPr lang="uk-UA" dirty="0" smtClean="0"/>
              <a:t> ( Сардинському королівстві ) зберігся конституційний устрій та свободи.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Король Віктор Еммануїл ІІ продовжив співпрацю з лібералами, надавав допомогу італійським патріотам, зберіг триколірний національний прапор.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 чолі уряду був граф К.</a:t>
            </a:r>
            <a:r>
              <a:rPr lang="uk-UA" dirty="0" err="1" smtClean="0"/>
              <a:t>Кавур</a:t>
            </a:r>
            <a:r>
              <a:rPr lang="uk-UA" dirty="0" smtClean="0"/>
              <a:t>, який проводив політику, спрямовану на розвиток економіки та закликав до </a:t>
            </a:r>
            <a:r>
              <a:rPr lang="uk-UA" dirty="0" err="1" smtClean="0"/>
              <a:t>об»єднання</a:t>
            </a:r>
            <a:r>
              <a:rPr lang="uk-UA" dirty="0" smtClean="0"/>
              <a:t> Італії.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Промисловий розвиток </a:t>
            </a:r>
            <a:r>
              <a:rPr lang="uk-UA" dirty="0" err="1" smtClean="0"/>
              <a:t>П»ємонту</a:t>
            </a:r>
            <a:r>
              <a:rPr lang="uk-UA" dirty="0" smtClean="0"/>
              <a:t> ( залізниці, порти, канали, промисловість, торгівля, залучення іноземного капіталу)</a:t>
            </a:r>
            <a:endParaRPr lang="ru-RU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3298825" cy="4249737"/>
          </a:xfrm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395288" y="609282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Віктор Еммануїл ІІ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-34925"/>
            <a:ext cx="59055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817688" y="804863"/>
            <a:ext cx="1525587" cy="1535112"/>
          </a:xfrm>
          <a:custGeom>
            <a:avLst/>
            <a:gdLst>
              <a:gd name="connsiteX0" fmla="*/ 1513115 w 1525021"/>
              <a:gd name="connsiteY0" fmla="*/ 1262743 h 1534886"/>
              <a:gd name="connsiteX1" fmla="*/ 1502229 w 1525021"/>
              <a:gd name="connsiteY1" fmla="*/ 1197428 h 1534886"/>
              <a:gd name="connsiteX2" fmla="*/ 1480457 w 1525021"/>
              <a:gd name="connsiteY2" fmla="*/ 1175657 h 1534886"/>
              <a:gd name="connsiteX3" fmla="*/ 1469572 w 1525021"/>
              <a:gd name="connsiteY3" fmla="*/ 1121228 h 1534886"/>
              <a:gd name="connsiteX4" fmla="*/ 1447800 w 1525021"/>
              <a:gd name="connsiteY4" fmla="*/ 1023257 h 1534886"/>
              <a:gd name="connsiteX5" fmla="*/ 1436915 w 1525021"/>
              <a:gd name="connsiteY5" fmla="*/ 957943 h 1534886"/>
              <a:gd name="connsiteX6" fmla="*/ 1447800 w 1525021"/>
              <a:gd name="connsiteY6" fmla="*/ 892628 h 1534886"/>
              <a:gd name="connsiteX7" fmla="*/ 1415143 w 1525021"/>
              <a:gd name="connsiteY7" fmla="*/ 870857 h 1534886"/>
              <a:gd name="connsiteX8" fmla="*/ 1382486 w 1525021"/>
              <a:gd name="connsiteY8" fmla="*/ 859971 h 1534886"/>
              <a:gd name="connsiteX9" fmla="*/ 1317172 w 1525021"/>
              <a:gd name="connsiteY9" fmla="*/ 827314 h 1534886"/>
              <a:gd name="connsiteX10" fmla="*/ 1273629 w 1525021"/>
              <a:gd name="connsiteY10" fmla="*/ 772886 h 1534886"/>
              <a:gd name="connsiteX11" fmla="*/ 1251857 w 1525021"/>
              <a:gd name="connsiteY11" fmla="*/ 696686 h 1534886"/>
              <a:gd name="connsiteX12" fmla="*/ 1230086 w 1525021"/>
              <a:gd name="connsiteY12" fmla="*/ 674914 h 1534886"/>
              <a:gd name="connsiteX13" fmla="*/ 1219200 w 1525021"/>
              <a:gd name="connsiteY13" fmla="*/ 620486 h 1534886"/>
              <a:gd name="connsiteX14" fmla="*/ 1197429 w 1525021"/>
              <a:gd name="connsiteY14" fmla="*/ 555171 h 1534886"/>
              <a:gd name="connsiteX15" fmla="*/ 1186543 w 1525021"/>
              <a:gd name="connsiteY15" fmla="*/ 522514 h 1534886"/>
              <a:gd name="connsiteX16" fmla="*/ 1164772 w 1525021"/>
              <a:gd name="connsiteY16" fmla="*/ 446314 h 1534886"/>
              <a:gd name="connsiteX17" fmla="*/ 1143000 w 1525021"/>
              <a:gd name="connsiteY17" fmla="*/ 370114 h 1534886"/>
              <a:gd name="connsiteX18" fmla="*/ 1143000 w 1525021"/>
              <a:gd name="connsiteY18" fmla="*/ 272143 h 1534886"/>
              <a:gd name="connsiteX19" fmla="*/ 1110343 w 1525021"/>
              <a:gd name="connsiteY19" fmla="*/ 250371 h 1534886"/>
              <a:gd name="connsiteX20" fmla="*/ 1077686 w 1525021"/>
              <a:gd name="connsiteY20" fmla="*/ 239486 h 1534886"/>
              <a:gd name="connsiteX21" fmla="*/ 1055915 w 1525021"/>
              <a:gd name="connsiteY21" fmla="*/ 217714 h 1534886"/>
              <a:gd name="connsiteX22" fmla="*/ 957943 w 1525021"/>
              <a:gd name="connsiteY22" fmla="*/ 250371 h 1534886"/>
              <a:gd name="connsiteX23" fmla="*/ 936172 w 1525021"/>
              <a:gd name="connsiteY23" fmla="*/ 272143 h 1534886"/>
              <a:gd name="connsiteX24" fmla="*/ 903515 w 1525021"/>
              <a:gd name="connsiteY24" fmla="*/ 283028 h 1534886"/>
              <a:gd name="connsiteX25" fmla="*/ 827315 w 1525021"/>
              <a:gd name="connsiteY25" fmla="*/ 315686 h 1534886"/>
              <a:gd name="connsiteX26" fmla="*/ 762000 w 1525021"/>
              <a:gd name="connsiteY26" fmla="*/ 337457 h 1534886"/>
              <a:gd name="connsiteX27" fmla="*/ 544286 w 1525021"/>
              <a:gd name="connsiteY27" fmla="*/ 326571 h 1534886"/>
              <a:gd name="connsiteX28" fmla="*/ 533400 w 1525021"/>
              <a:gd name="connsiteY28" fmla="*/ 293914 h 1534886"/>
              <a:gd name="connsiteX29" fmla="*/ 500743 w 1525021"/>
              <a:gd name="connsiteY29" fmla="*/ 261257 h 1534886"/>
              <a:gd name="connsiteX30" fmla="*/ 468086 w 1525021"/>
              <a:gd name="connsiteY30" fmla="*/ 195943 h 1534886"/>
              <a:gd name="connsiteX31" fmla="*/ 446315 w 1525021"/>
              <a:gd name="connsiteY31" fmla="*/ 97971 h 1534886"/>
              <a:gd name="connsiteX32" fmla="*/ 435429 w 1525021"/>
              <a:gd name="connsiteY32" fmla="*/ 54428 h 1534886"/>
              <a:gd name="connsiteX33" fmla="*/ 413657 w 1525021"/>
              <a:gd name="connsiteY33" fmla="*/ 32657 h 1534886"/>
              <a:gd name="connsiteX34" fmla="*/ 391886 w 1525021"/>
              <a:gd name="connsiteY34" fmla="*/ 0 h 1534886"/>
              <a:gd name="connsiteX35" fmla="*/ 239486 w 1525021"/>
              <a:gd name="connsiteY35" fmla="*/ 10886 h 1534886"/>
              <a:gd name="connsiteX36" fmla="*/ 195943 w 1525021"/>
              <a:gd name="connsiteY36" fmla="*/ 65314 h 1534886"/>
              <a:gd name="connsiteX37" fmla="*/ 185057 w 1525021"/>
              <a:gd name="connsiteY37" fmla="*/ 108857 h 1534886"/>
              <a:gd name="connsiteX38" fmla="*/ 152400 w 1525021"/>
              <a:gd name="connsiteY38" fmla="*/ 141514 h 1534886"/>
              <a:gd name="connsiteX39" fmla="*/ 108857 w 1525021"/>
              <a:gd name="connsiteY39" fmla="*/ 195943 h 1534886"/>
              <a:gd name="connsiteX40" fmla="*/ 87086 w 1525021"/>
              <a:gd name="connsiteY40" fmla="*/ 228600 h 1534886"/>
              <a:gd name="connsiteX41" fmla="*/ 54429 w 1525021"/>
              <a:gd name="connsiteY41" fmla="*/ 261257 h 1534886"/>
              <a:gd name="connsiteX42" fmla="*/ 32657 w 1525021"/>
              <a:gd name="connsiteY42" fmla="*/ 326571 h 1534886"/>
              <a:gd name="connsiteX43" fmla="*/ 0 w 1525021"/>
              <a:gd name="connsiteY43" fmla="*/ 391886 h 1534886"/>
              <a:gd name="connsiteX44" fmla="*/ 32657 w 1525021"/>
              <a:gd name="connsiteY44" fmla="*/ 500743 h 1534886"/>
              <a:gd name="connsiteX45" fmla="*/ 65315 w 1525021"/>
              <a:gd name="connsiteY45" fmla="*/ 511628 h 1534886"/>
              <a:gd name="connsiteX46" fmla="*/ 87086 w 1525021"/>
              <a:gd name="connsiteY46" fmla="*/ 533400 h 1534886"/>
              <a:gd name="connsiteX47" fmla="*/ 163286 w 1525021"/>
              <a:gd name="connsiteY47" fmla="*/ 576943 h 1534886"/>
              <a:gd name="connsiteX48" fmla="*/ 195943 w 1525021"/>
              <a:gd name="connsiteY48" fmla="*/ 598714 h 1534886"/>
              <a:gd name="connsiteX49" fmla="*/ 217715 w 1525021"/>
              <a:gd name="connsiteY49" fmla="*/ 631371 h 1534886"/>
              <a:gd name="connsiteX50" fmla="*/ 239486 w 1525021"/>
              <a:gd name="connsiteY50" fmla="*/ 653143 h 1534886"/>
              <a:gd name="connsiteX51" fmla="*/ 293915 w 1525021"/>
              <a:gd name="connsiteY51" fmla="*/ 729343 h 1534886"/>
              <a:gd name="connsiteX52" fmla="*/ 348343 w 1525021"/>
              <a:gd name="connsiteY52" fmla="*/ 772886 h 1534886"/>
              <a:gd name="connsiteX53" fmla="*/ 381000 w 1525021"/>
              <a:gd name="connsiteY53" fmla="*/ 794657 h 1534886"/>
              <a:gd name="connsiteX54" fmla="*/ 402772 w 1525021"/>
              <a:gd name="connsiteY54" fmla="*/ 816428 h 1534886"/>
              <a:gd name="connsiteX55" fmla="*/ 435429 w 1525021"/>
              <a:gd name="connsiteY55" fmla="*/ 827314 h 1534886"/>
              <a:gd name="connsiteX56" fmla="*/ 457200 w 1525021"/>
              <a:gd name="connsiteY56" fmla="*/ 925286 h 1534886"/>
              <a:gd name="connsiteX57" fmla="*/ 478972 w 1525021"/>
              <a:gd name="connsiteY57" fmla="*/ 990600 h 1534886"/>
              <a:gd name="connsiteX58" fmla="*/ 489857 w 1525021"/>
              <a:gd name="connsiteY58" fmla="*/ 1023257 h 1534886"/>
              <a:gd name="connsiteX59" fmla="*/ 500743 w 1525021"/>
              <a:gd name="connsiteY59" fmla="*/ 1055914 h 1534886"/>
              <a:gd name="connsiteX60" fmla="*/ 489857 w 1525021"/>
              <a:gd name="connsiteY60" fmla="*/ 1175657 h 1534886"/>
              <a:gd name="connsiteX61" fmla="*/ 468086 w 1525021"/>
              <a:gd name="connsiteY61" fmla="*/ 1240971 h 1534886"/>
              <a:gd name="connsiteX62" fmla="*/ 457200 w 1525021"/>
              <a:gd name="connsiteY62" fmla="*/ 1306286 h 1534886"/>
              <a:gd name="connsiteX63" fmla="*/ 468086 w 1525021"/>
              <a:gd name="connsiteY63" fmla="*/ 1436914 h 1534886"/>
              <a:gd name="connsiteX64" fmla="*/ 489857 w 1525021"/>
              <a:gd name="connsiteY64" fmla="*/ 1469571 h 1534886"/>
              <a:gd name="connsiteX65" fmla="*/ 544286 w 1525021"/>
              <a:gd name="connsiteY65" fmla="*/ 1513114 h 1534886"/>
              <a:gd name="connsiteX66" fmla="*/ 587829 w 1525021"/>
              <a:gd name="connsiteY66" fmla="*/ 1524000 h 1534886"/>
              <a:gd name="connsiteX67" fmla="*/ 620486 w 1525021"/>
              <a:gd name="connsiteY67" fmla="*/ 1534886 h 1534886"/>
              <a:gd name="connsiteX68" fmla="*/ 696686 w 1525021"/>
              <a:gd name="connsiteY68" fmla="*/ 1524000 h 1534886"/>
              <a:gd name="connsiteX69" fmla="*/ 762000 w 1525021"/>
              <a:gd name="connsiteY69" fmla="*/ 1502228 h 1534886"/>
              <a:gd name="connsiteX70" fmla="*/ 838200 w 1525021"/>
              <a:gd name="connsiteY70" fmla="*/ 1491343 h 1534886"/>
              <a:gd name="connsiteX71" fmla="*/ 903515 w 1525021"/>
              <a:gd name="connsiteY71" fmla="*/ 1447800 h 1534886"/>
              <a:gd name="connsiteX72" fmla="*/ 925286 w 1525021"/>
              <a:gd name="connsiteY72" fmla="*/ 1426028 h 1534886"/>
              <a:gd name="connsiteX73" fmla="*/ 957943 w 1525021"/>
              <a:gd name="connsiteY73" fmla="*/ 1415143 h 1534886"/>
              <a:gd name="connsiteX74" fmla="*/ 1012372 w 1525021"/>
              <a:gd name="connsiteY74" fmla="*/ 1371600 h 1534886"/>
              <a:gd name="connsiteX75" fmla="*/ 1034143 w 1525021"/>
              <a:gd name="connsiteY75" fmla="*/ 1349828 h 1534886"/>
              <a:gd name="connsiteX76" fmla="*/ 1066800 w 1525021"/>
              <a:gd name="connsiteY76" fmla="*/ 1328057 h 1534886"/>
              <a:gd name="connsiteX77" fmla="*/ 1121229 w 1525021"/>
              <a:gd name="connsiteY77" fmla="*/ 1284514 h 1534886"/>
              <a:gd name="connsiteX78" fmla="*/ 1186543 w 1525021"/>
              <a:gd name="connsiteY78" fmla="*/ 1262743 h 1534886"/>
              <a:gd name="connsiteX79" fmla="*/ 1251857 w 1525021"/>
              <a:gd name="connsiteY79" fmla="*/ 1240971 h 1534886"/>
              <a:gd name="connsiteX80" fmla="*/ 1284515 w 1525021"/>
              <a:gd name="connsiteY80" fmla="*/ 1230086 h 1534886"/>
              <a:gd name="connsiteX81" fmla="*/ 1513115 w 1525021"/>
              <a:gd name="connsiteY81" fmla="*/ 1175657 h 1534886"/>
              <a:gd name="connsiteX82" fmla="*/ 1491343 w 1525021"/>
              <a:gd name="connsiteY82" fmla="*/ 1143000 h 1534886"/>
              <a:gd name="connsiteX83" fmla="*/ 1480457 w 1525021"/>
              <a:gd name="connsiteY83" fmla="*/ 1023257 h 15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525021" h="1534886">
                <a:moveTo>
                  <a:pt x="1513115" y="1262743"/>
                </a:moveTo>
                <a:cubicBezTo>
                  <a:pt x="1509486" y="1240971"/>
                  <a:pt x="1509979" y="1218095"/>
                  <a:pt x="1502229" y="1197428"/>
                </a:cubicBezTo>
                <a:cubicBezTo>
                  <a:pt x="1498625" y="1187818"/>
                  <a:pt x="1484500" y="1185090"/>
                  <a:pt x="1480457" y="1175657"/>
                </a:cubicBezTo>
                <a:cubicBezTo>
                  <a:pt x="1473169" y="1158651"/>
                  <a:pt x="1472882" y="1139432"/>
                  <a:pt x="1469572" y="1121228"/>
                </a:cubicBezTo>
                <a:cubicBezTo>
                  <a:pt x="1454247" y="1036938"/>
                  <a:pt x="1466993" y="1080834"/>
                  <a:pt x="1447800" y="1023257"/>
                </a:cubicBezTo>
                <a:cubicBezTo>
                  <a:pt x="1444172" y="1001486"/>
                  <a:pt x="1436915" y="980015"/>
                  <a:pt x="1436915" y="957943"/>
                </a:cubicBezTo>
                <a:cubicBezTo>
                  <a:pt x="1436915" y="935871"/>
                  <a:pt x="1453153" y="914041"/>
                  <a:pt x="1447800" y="892628"/>
                </a:cubicBezTo>
                <a:cubicBezTo>
                  <a:pt x="1444627" y="879936"/>
                  <a:pt x="1426845" y="876708"/>
                  <a:pt x="1415143" y="870857"/>
                </a:cubicBezTo>
                <a:cubicBezTo>
                  <a:pt x="1404880" y="865725"/>
                  <a:pt x="1392749" y="865103"/>
                  <a:pt x="1382486" y="859971"/>
                </a:cubicBezTo>
                <a:cubicBezTo>
                  <a:pt x="1298077" y="817767"/>
                  <a:pt x="1399256" y="854676"/>
                  <a:pt x="1317172" y="827314"/>
                </a:cubicBezTo>
                <a:cubicBezTo>
                  <a:pt x="1299613" y="809756"/>
                  <a:pt x="1283929" y="796919"/>
                  <a:pt x="1273629" y="772886"/>
                </a:cubicBezTo>
                <a:cubicBezTo>
                  <a:pt x="1266511" y="756278"/>
                  <a:pt x="1262450" y="714341"/>
                  <a:pt x="1251857" y="696686"/>
                </a:cubicBezTo>
                <a:cubicBezTo>
                  <a:pt x="1246577" y="687885"/>
                  <a:pt x="1237343" y="682171"/>
                  <a:pt x="1230086" y="674914"/>
                </a:cubicBezTo>
                <a:cubicBezTo>
                  <a:pt x="1226457" y="656771"/>
                  <a:pt x="1224068" y="638336"/>
                  <a:pt x="1219200" y="620486"/>
                </a:cubicBezTo>
                <a:cubicBezTo>
                  <a:pt x="1213162" y="598345"/>
                  <a:pt x="1204686" y="576943"/>
                  <a:pt x="1197429" y="555171"/>
                </a:cubicBezTo>
                <a:cubicBezTo>
                  <a:pt x="1193800" y="544285"/>
                  <a:pt x="1189326" y="533646"/>
                  <a:pt x="1186543" y="522514"/>
                </a:cubicBezTo>
                <a:cubicBezTo>
                  <a:pt x="1152511" y="386390"/>
                  <a:pt x="1196005" y="555632"/>
                  <a:pt x="1164772" y="446314"/>
                </a:cubicBezTo>
                <a:cubicBezTo>
                  <a:pt x="1137443" y="350660"/>
                  <a:pt x="1169094" y="448394"/>
                  <a:pt x="1143000" y="370114"/>
                </a:cubicBezTo>
                <a:cubicBezTo>
                  <a:pt x="1161345" y="315081"/>
                  <a:pt x="1181815" y="310958"/>
                  <a:pt x="1143000" y="272143"/>
                </a:cubicBezTo>
                <a:cubicBezTo>
                  <a:pt x="1133749" y="262892"/>
                  <a:pt x="1122045" y="256222"/>
                  <a:pt x="1110343" y="250371"/>
                </a:cubicBezTo>
                <a:cubicBezTo>
                  <a:pt x="1100080" y="245239"/>
                  <a:pt x="1088572" y="243114"/>
                  <a:pt x="1077686" y="239486"/>
                </a:cubicBezTo>
                <a:cubicBezTo>
                  <a:pt x="1070429" y="232229"/>
                  <a:pt x="1066099" y="218987"/>
                  <a:pt x="1055915" y="217714"/>
                </a:cubicBezTo>
                <a:cubicBezTo>
                  <a:pt x="1014769" y="212571"/>
                  <a:pt x="986990" y="227133"/>
                  <a:pt x="957943" y="250371"/>
                </a:cubicBezTo>
                <a:cubicBezTo>
                  <a:pt x="949929" y="256782"/>
                  <a:pt x="944973" y="266863"/>
                  <a:pt x="936172" y="272143"/>
                </a:cubicBezTo>
                <a:cubicBezTo>
                  <a:pt x="926333" y="278047"/>
                  <a:pt x="914401" y="279400"/>
                  <a:pt x="903515" y="283028"/>
                </a:cubicBezTo>
                <a:cubicBezTo>
                  <a:pt x="851705" y="317568"/>
                  <a:pt x="891216" y="296516"/>
                  <a:pt x="827315" y="315686"/>
                </a:cubicBezTo>
                <a:cubicBezTo>
                  <a:pt x="805334" y="322280"/>
                  <a:pt x="762000" y="337457"/>
                  <a:pt x="762000" y="337457"/>
                </a:cubicBezTo>
                <a:cubicBezTo>
                  <a:pt x="689429" y="333828"/>
                  <a:pt x="615665" y="340167"/>
                  <a:pt x="544286" y="326571"/>
                </a:cubicBezTo>
                <a:cubicBezTo>
                  <a:pt x="533014" y="324424"/>
                  <a:pt x="539765" y="303461"/>
                  <a:pt x="533400" y="293914"/>
                </a:cubicBezTo>
                <a:cubicBezTo>
                  <a:pt x="524861" y="281105"/>
                  <a:pt x="510598" y="273084"/>
                  <a:pt x="500743" y="261257"/>
                </a:cubicBezTo>
                <a:cubicBezTo>
                  <a:pt x="477297" y="233122"/>
                  <a:pt x="478996" y="228672"/>
                  <a:pt x="468086" y="195943"/>
                </a:cubicBezTo>
                <a:cubicBezTo>
                  <a:pt x="448442" y="78081"/>
                  <a:pt x="467752" y="173001"/>
                  <a:pt x="446315" y="97971"/>
                </a:cubicBezTo>
                <a:cubicBezTo>
                  <a:pt x="442205" y="83586"/>
                  <a:pt x="442120" y="67809"/>
                  <a:pt x="435429" y="54428"/>
                </a:cubicBezTo>
                <a:cubicBezTo>
                  <a:pt x="430839" y="45248"/>
                  <a:pt x="420068" y="40671"/>
                  <a:pt x="413657" y="32657"/>
                </a:cubicBezTo>
                <a:cubicBezTo>
                  <a:pt x="405484" y="22441"/>
                  <a:pt x="399143" y="10886"/>
                  <a:pt x="391886" y="0"/>
                </a:cubicBezTo>
                <a:cubicBezTo>
                  <a:pt x="341086" y="3629"/>
                  <a:pt x="289640" y="2035"/>
                  <a:pt x="239486" y="10886"/>
                </a:cubicBezTo>
                <a:cubicBezTo>
                  <a:pt x="206083" y="16781"/>
                  <a:pt x="203246" y="39753"/>
                  <a:pt x="195943" y="65314"/>
                </a:cubicBezTo>
                <a:cubicBezTo>
                  <a:pt x="191833" y="79699"/>
                  <a:pt x="192480" y="95867"/>
                  <a:pt x="185057" y="108857"/>
                </a:cubicBezTo>
                <a:cubicBezTo>
                  <a:pt x="177419" y="122223"/>
                  <a:pt x="163286" y="130628"/>
                  <a:pt x="152400" y="141514"/>
                </a:cubicBezTo>
                <a:cubicBezTo>
                  <a:pt x="131209" y="205090"/>
                  <a:pt x="158096" y="146704"/>
                  <a:pt x="108857" y="195943"/>
                </a:cubicBezTo>
                <a:cubicBezTo>
                  <a:pt x="99606" y="205194"/>
                  <a:pt x="95461" y="218549"/>
                  <a:pt x="87086" y="228600"/>
                </a:cubicBezTo>
                <a:cubicBezTo>
                  <a:pt x="77231" y="240427"/>
                  <a:pt x="65315" y="250371"/>
                  <a:pt x="54429" y="261257"/>
                </a:cubicBezTo>
                <a:cubicBezTo>
                  <a:pt x="47172" y="283028"/>
                  <a:pt x="45387" y="307476"/>
                  <a:pt x="32657" y="326571"/>
                </a:cubicBezTo>
                <a:cubicBezTo>
                  <a:pt x="4521" y="368776"/>
                  <a:pt x="15023" y="346816"/>
                  <a:pt x="0" y="391886"/>
                </a:cubicBezTo>
                <a:cubicBezTo>
                  <a:pt x="5616" y="436816"/>
                  <a:pt x="-7504" y="476647"/>
                  <a:pt x="32657" y="500743"/>
                </a:cubicBezTo>
                <a:cubicBezTo>
                  <a:pt x="42497" y="506647"/>
                  <a:pt x="54429" y="508000"/>
                  <a:pt x="65315" y="511628"/>
                </a:cubicBezTo>
                <a:cubicBezTo>
                  <a:pt x="72572" y="518885"/>
                  <a:pt x="79072" y="526989"/>
                  <a:pt x="87086" y="533400"/>
                </a:cubicBezTo>
                <a:cubicBezTo>
                  <a:pt x="120232" y="559917"/>
                  <a:pt x="124183" y="554598"/>
                  <a:pt x="163286" y="576943"/>
                </a:cubicBezTo>
                <a:cubicBezTo>
                  <a:pt x="174645" y="583434"/>
                  <a:pt x="185057" y="591457"/>
                  <a:pt x="195943" y="598714"/>
                </a:cubicBezTo>
                <a:cubicBezTo>
                  <a:pt x="203200" y="609600"/>
                  <a:pt x="209542" y="621155"/>
                  <a:pt x="217715" y="631371"/>
                </a:cubicBezTo>
                <a:cubicBezTo>
                  <a:pt x="224126" y="639385"/>
                  <a:pt x="234896" y="643963"/>
                  <a:pt x="239486" y="653143"/>
                </a:cubicBezTo>
                <a:cubicBezTo>
                  <a:pt x="280125" y="734423"/>
                  <a:pt x="231866" y="708660"/>
                  <a:pt x="293915" y="729343"/>
                </a:cubicBezTo>
                <a:cubicBezTo>
                  <a:pt x="330614" y="784393"/>
                  <a:pt x="295764" y="746596"/>
                  <a:pt x="348343" y="772886"/>
                </a:cubicBezTo>
                <a:cubicBezTo>
                  <a:pt x="360045" y="778737"/>
                  <a:pt x="370784" y="786484"/>
                  <a:pt x="381000" y="794657"/>
                </a:cubicBezTo>
                <a:cubicBezTo>
                  <a:pt x="389014" y="801068"/>
                  <a:pt x="393971" y="811148"/>
                  <a:pt x="402772" y="816428"/>
                </a:cubicBezTo>
                <a:cubicBezTo>
                  <a:pt x="412611" y="822332"/>
                  <a:pt x="424543" y="823685"/>
                  <a:pt x="435429" y="827314"/>
                </a:cubicBezTo>
                <a:cubicBezTo>
                  <a:pt x="466575" y="920749"/>
                  <a:pt x="418884" y="772020"/>
                  <a:pt x="457200" y="925286"/>
                </a:cubicBezTo>
                <a:cubicBezTo>
                  <a:pt x="462766" y="947550"/>
                  <a:pt x="471715" y="968829"/>
                  <a:pt x="478972" y="990600"/>
                </a:cubicBezTo>
                <a:lnTo>
                  <a:pt x="489857" y="1023257"/>
                </a:lnTo>
                <a:lnTo>
                  <a:pt x="500743" y="1055914"/>
                </a:lnTo>
                <a:cubicBezTo>
                  <a:pt x="497114" y="1095828"/>
                  <a:pt x="496822" y="1136188"/>
                  <a:pt x="489857" y="1175657"/>
                </a:cubicBezTo>
                <a:cubicBezTo>
                  <a:pt x="485869" y="1198257"/>
                  <a:pt x="468086" y="1240971"/>
                  <a:pt x="468086" y="1240971"/>
                </a:cubicBezTo>
                <a:cubicBezTo>
                  <a:pt x="464457" y="1262743"/>
                  <a:pt x="457200" y="1284214"/>
                  <a:pt x="457200" y="1306286"/>
                </a:cubicBezTo>
                <a:cubicBezTo>
                  <a:pt x="457200" y="1349980"/>
                  <a:pt x="459517" y="1394069"/>
                  <a:pt x="468086" y="1436914"/>
                </a:cubicBezTo>
                <a:cubicBezTo>
                  <a:pt x="470652" y="1449743"/>
                  <a:pt x="481684" y="1459355"/>
                  <a:pt x="489857" y="1469571"/>
                </a:cubicBezTo>
                <a:cubicBezTo>
                  <a:pt x="502071" y="1484838"/>
                  <a:pt x="527066" y="1505734"/>
                  <a:pt x="544286" y="1513114"/>
                </a:cubicBezTo>
                <a:cubicBezTo>
                  <a:pt x="558037" y="1519007"/>
                  <a:pt x="573444" y="1519890"/>
                  <a:pt x="587829" y="1524000"/>
                </a:cubicBezTo>
                <a:cubicBezTo>
                  <a:pt x="598862" y="1527152"/>
                  <a:pt x="609600" y="1531257"/>
                  <a:pt x="620486" y="1534886"/>
                </a:cubicBezTo>
                <a:cubicBezTo>
                  <a:pt x="645886" y="1531257"/>
                  <a:pt x="671685" y="1529770"/>
                  <a:pt x="696686" y="1524000"/>
                </a:cubicBezTo>
                <a:cubicBezTo>
                  <a:pt x="719047" y="1518840"/>
                  <a:pt x="739282" y="1505473"/>
                  <a:pt x="762000" y="1502228"/>
                </a:cubicBezTo>
                <a:lnTo>
                  <a:pt x="838200" y="1491343"/>
                </a:lnTo>
                <a:cubicBezTo>
                  <a:pt x="859972" y="1476829"/>
                  <a:pt x="885013" y="1466303"/>
                  <a:pt x="903515" y="1447800"/>
                </a:cubicBezTo>
                <a:cubicBezTo>
                  <a:pt x="910772" y="1440543"/>
                  <a:pt x="916485" y="1431308"/>
                  <a:pt x="925286" y="1426028"/>
                </a:cubicBezTo>
                <a:cubicBezTo>
                  <a:pt x="935125" y="1420124"/>
                  <a:pt x="947057" y="1418771"/>
                  <a:pt x="957943" y="1415143"/>
                </a:cubicBezTo>
                <a:cubicBezTo>
                  <a:pt x="1010516" y="1362570"/>
                  <a:pt x="943705" y="1426534"/>
                  <a:pt x="1012372" y="1371600"/>
                </a:cubicBezTo>
                <a:cubicBezTo>
                  <a:pt x="1020386" y="1365189"/>
                  <a:pt x="1026129" y="1356239"/>
                  <a:pt x="1034143" y="1349828"/>
                </a:cubicBezTo>
                <a:cubicBezTo>
                  <a:pt x="1044359" y="1341655"/>
                  <a:pt x="1056584" y="1336230"/>
                  <a:pt x="1066800" y="1328057"/>
                </a:cubicBezTo>
                <a:cubicBezTo>
                  <a:pt x="1095072" y="1305440"/>
                  <a:pt x="1083540" y="1301265"/>
                  <a:pt x="1121229" y="1284514"/>
                </a:cubicBezTo>
                <a:cubicBezTo>
                  <a:pt x="1142200" y="1275193"/>
                  <a:pt x="1164772" y="1270000"/>
                  <a:pt x="1186543" y="1262743"/>
                </a:cubicBezTo>
                <a:lnTo>
                  <a:pt x="1251857" y="1240971"/>
                </a:lnTo>
                <a:lnTo>
                  <a:pt x="1284515" y="1230086"/>
                </a:lnTo>
                <a:cubicBezTo>
                  <a:pt x="1457730" y="1237959"/>
                  <a:pt x="1561530" y="1320903"/>
                  <a:pt x="1513115" y="1175657"/>
                </a:cubicBezTo>
                <a:cubicBezTo>
                  <a:pt x="1508978" y="1163245"/>
                  <a:pt x="1498600" y="1153886"/>
                  <a:pt x="1491343" y="1143000"/>
                </a:cubicBezTo>
                <a:cubicBezTo>
                  <a:pt x="1477474" y="1059790"/>
                  <a:pt x="1480457" y="1099758"/>
                  <a:pt x="1480457" y="1023257"/>
                </a:cubicBezTo>
              </a:path>
            </a:pathLst>
          </a:custGeom>
          <a:pattFill prst="ltUpDiag">
            <a:fgClr>
              <a:schemeClr val="accent1"/>
            </a:fgClr>
            <a:bgClr>
              <a:srgbClr val="FF0000"/>
            </a:bgClr>
          </a:patt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698750" y="3908425"/>
            <a:ext cx="676275" cy="1327150"/>
          </a:xfrm>
          <a:custGeom>
            <a:avLst/>
            <a:gdLst>
              <a:gd name="connsiteX0" fmla="*/ 533740 w 675254"/>
              <a:gd name="connsiteY0" fmla="*/ 0 h 1328153"/>
              <a:gd name="connsiteX1" fmla="*/ 479312 w 675254"/>
              <a:gd name="connsiteY1" fmla="*/ 21772 h 1328153"/>
              <a:gd name="connsiteX2" fmla="*/ 381340 w 675254"/>
              <a:gd name="connsiteY2" fmla="*/ 32658 h 1328153"/>
              <a:gd name="connsiteX3" fmla="*/ 370454 w 675254"/>
              <a:gd name="connsiteY3" fmla="*/ 65315 h 1328153"/>
              <a:gd name="connsiteX4" fmla="*/ 348683 w 675254"/>
              <a:gd name="connsiteY4" fmla="*/ 97972 h 1328153"/>
              <a:gd name="connsiteX5" fmla="*/ 337797 w 675254"/>
              <a:gd name="connsiteY5" fmla="*/ 130629 h 1328153"/>
              <a:gd name="connsiteX6" fmla="*/ 250712 w 675254"/>
              <a:gd name="connsiteY6" fmla="*/ 206829 h 1328153"/>
              <a:gd name="connsiteX7" fmla="*/ 174512 w 675254"/>
              <a:gd name="connsiteY7" fmla="*/ 195943 h 1328153"/>
              <a:gd name="connsiteX8" fmla="*/ 141854 w 675254"/>
              <a:gd name="connsiteY8" fmla="*/ 185058 h 1328153"/>
              <a:gd name="connsiteX9" fmla="*/ 11226 w 675254"/>
              <a:gd name="connsiteY9" fmla="*/ 195943 h 1328153"/>
              <a:gd name="connsiteX10" fmla="*/ 340 w 675254"/>
              <a:gd name="connsiteY10" fmla="*/ 228600 h 1328153"/>
              <a:gd name="connsiteX11" fmla="*/ 22112 w 675254"/>
              <a:gd name="connsiteY11" fmla="*/ 250372 h 1328153"/>
              <a:gd name="connsiteX12" fmla="*/ 32997 w 675254"/>
              <a:gd name="connsiteY12" fmla="*/ 283029 h 1328153"/>
              <a:gd name="connsiteX13" fmla="*/ 76540 w 675254"/>
              <a:gd name="connsiteY13" fmla="*/ 337458 h 1328153"/>
              <a:gd name="connsiteX14" fmla="*/ 98312 w 675254"/>
              <a:gd name="connsiteY14" fmla="*/ 370115 h 1328153"/>
              <a:gd name="connsiteX15" fmla="*/ 109197 w 675254"/>
              <a:gd name="connsiteY15" fmla="*/ 653143 h 1328153"/>
              <a:gd name="connsiteX16" fmla="*/ 130969 w 675254"/>
              <a:gd name="connsiteY16" fmla="*/ 751115 h 1328153"/>
              <a:gd name="connsiteX17" fmla="*/ 152740 w 675254"/>
              <a:gd name="connsiteY17" fmla="*/ 783772 h 1328153"/>
              <a:gd name="connsiteX18" fmla="*/ 120083 w 675254"/>
              <a:gd name="connsiteY18" fmla="*/ 914400 h 1328153"/>
              <a:gd name="connsiteX19" fmla="*/ 98312 w 675254"/>
              <a:gd name="connsiteY19" fmla="*/ 936172 h 1328153"/>
              <a:gd name="connsiteX20" fmla="*/ 120083 w 675254"/>
              <a:gd name="connsiteY20" fmla="*/ 1208315 h 1328153"/>
              <a:gd name="connsiteX21" fmla="*/ 130969 w 675254"/>
              <a:gd name="connsiteY21" fmla="*/ 1273629 h 1328153"/>
              <a:gd name="connsiteX22" fmla="*/ 163626 w 675254"/>
              <a:gd name="connsiteY22" fmla="*/ 1284515 h 1328153"/>
              <a:gd name="connsiteX23" fmla="*/ 185397 w 675254"/>
              <a:gd name="connsiteY23" fmla="*/ 1317172 h 1328153"/>
              <a:gd name="connsiteX24" fmla="*/ 261597 w 675254"/>
              <a:gd name="connsiteY24" fmla="*/ 1317172 h 1328153"/>
              <a:gd name="connsiteX25" fmla="*/ 272483 w 675254"/>
              <a:gd name="connsiteY25" fmla="*/ 1284515 h 1328153"/>
              <a:gd name="connsiteX26" fmla="*/ 316026 w 675254"/>
              <a:gd name="connsiteY26" fmla="*/ 1230086 h 1328153"/>
              <a:gd name="connsiteX27" fmla="*/ 337797 w 675254"/>
              <a:gd name="connsiteY27" fmla="*/ 1197429 h 1328153"/>
              <a:gd name="connsiteX28" fmla="*/ 468426 w 675254"/>
              <a:gd name="connsiteY28" fmla="*/ 1208315 h 1328153"/>
              <a:gd name="connsiteX29" fmla="*/ 501083 w 675254"/>
              <a:gd name="connsiteY29" fmla="*/ 1230086 h 1328153"/>
              <a:gd name="connsiteX30" fmla="*/ 522854 w 675254"/>
              <a:gd name="connsiteY30" fmla="*/ 1197429 h 1328153"/>
              <a:gd name="connsiteX31" fmla="*/ 544626 w 675254"/>
              <a:gd name="connsiteY31" fmla="*/ 1175658 h 1328153"/>
              <a:gd name="connsiteX32" fmla="*/ 566397 w 675254"/>
              <a:gd name="connsiteY32" fmla="*/ 990600 h 1328153"/>
              <a:gd name="connsiteX33" fmla="*/ 588169 w 675254"/>
              <a:gd name="connsiteY33" fmla="*/ 957943 h 1328153"/>
              <a:gd name="connsiteX34" fmla="*/ 609940 w 675254"/>
              <a:gd name="connsiteY34" fmla="*/ 892629 h 1328153"/>
              <a:gd name="connsiteX35" fmla="*/ 620826 w 675254"/>
              <a:gd name="connsiteY35" fmla="*/ 859972 h 1328153"/>
              <a:gd name="connsiteX36" fmla="*/ 599054 w 675254"/>
              <a:gd name="connsiteY36" fmla="*/ 707572 h 1328153"/>
              <a:gd name="connsiteX37" fmla="*/ 577283 w 675254"/>
              <a:gd name="connsiteY37" fmla="*/ 642258 h 1328153"/>
              <a:gd name="connsiteX38" fmla="*/ 577283 w 675254"/>
              <a:gd name="connsiteY38" fmla="*/ 522515 h 1328153"/>
              <a:gd name="connsiteX39" fmla="*/ 642597 w 675254"/>
              <a:gd name="connsiteY39" fmla="*/ 478972 h 1328153"/>
              <a:gd name="connsiteX40" fmla="*/ 664369 w 675254"/>
              <a:gd name="connsiteY40" fmla="*/ 457200 h 1328153"/>
              <a:gd name="connsiteX41" fmla="*/ 675254 w 675254"/>
              <a:gd name="connsiteY41" fmla="*/ 424543 h 1328153"/>
              <a:gd name="connsiteX42" fmla="*/ 642597 w 675254"/>
              <a:gd name="connsiteY42" fmla="*/ 337458 h 1328153"/>
              <a:gd name="connsiteX43" fmla="*/ 609940 w 675254"/>
              <a:gd name="connsiteY43" fmla="*/ 326572 h 1328153"/>
              <a:gd name="connsiteX44" fmla="*/ 588169 w 675254"/>
              <a:gd name="connsiteY44" fmla="*/ 293915 h 1328153"/>
              <a:gd name="connsiteX45" fmla="*/ 555512 w 675254"/>
              <a:gd name="connsiteY45" fmla="*/ 272143 h 1328153"/>
              <a:gd name="connsiteX46" fmla="*/ 533740 w 675254"/>
              <a:gd name="connsiteY46" fmla="*/ 250372 h 1328153"/>
              <a:gd name="connsiteX47" fmla="*/ 522854 w 675254"/>
              <a:gd name="connsiteY47" fmla="*/ 65315 h 1328153"/>
              <a:gd name="connsiteX48" fmla="*/ 511969 w 675254"/>
              <a:gd name="connsiteY48" fmla="*/ 32658 h 1328153"/>
              <a:gd name="connsiteX49" fmla="*/ 446654 w 675254"/>
              <a:gd name="connsiteY49" fmla="*/ 10886 h 1328153"/>
              <a:gd name="connsiteX50" fmla="*/ 413997 w 675254"/>
              <a:gd name="connsiteY50" fmla="*/ 21772 h 1328153"/>
              <a:gd name="connsiteX51" fmla="*/ 392226 w 675254"/>
              <a:gd name="connsiteY51" fmla="*/ 54429 h 1328153"/>
              <a:gd name="connsiteX52" fmla="*/ 337797 w 675254"/>
              <a:gd name="connsiteY52" fmla="*/ 97972 h 1328153"/>
              <a:gd name="connsiteX53" fmla="*/ 305140 w 675254"/>
              <a:gd name="connsiteY53" fmla="*/ 108858 h 1328153"/>
              <a:gd name="connsiteX54" fmla="*/ 207169 w 675254"/>
              <a:gd name="connsiteY54" fmla="*/ 163286 h 1328153"/>
              <a:gd name="connsiteX55" fmla="*/ 109197 w 675254"/>
              <a:gd name="connsiteY55" fmla="*/ 174172 h 1328153"/>
              <a:gd name="connsiteX56" fmla="*/ 65654 w 675254"/>
              <a:gd name="connsiteY56" fmla="*/ 206829 h 132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75254" h="1328153">
                <a:moveTo>
                  <a:pt x="533740" y="0"/>
                </a:moveTo>
                <a:cubicBezTo>
                  <a:pt x="515597" y="7257"/>
                  <a:pt x="498419" y="17678"/>
                  <a:pt x="479312" y="21772"/>
                </a:cubicBezTo>
                <a:cubicBezTo>
                  <a:pt x="447183" y="28657"/>
                  <a:pt x="411848" y="20455"/>
                  <a:pt x="381340" y="32658"/>
                </a:cubicBezTo>
                <a:cubicBezTo>
                  <a:pt x="370686" y="36920"/>
                  <a:pt x="375586" y="55052"/>
                  <a:pt x="370454" y="65315"/>
                </a:cubicBezTo>
                <a:cubicBezTo>
                  <a:pt x="364603" y="77017"/>
                  <a:pt x="354534" y="86270"/>
                  <a:pt x="348683" y="97972"/>
                </a:cubicBezTo>
                <a:cubicBezTo>
                  <a:pt x="343551" y="108235"/>
                  <a:pt x="344682" y="121449"/>
                  <a:pt x="337797" y="130629"/>
                </a:cubicBezTo>
                <a:cubicBezTo>
                  <a:pt x="305956" y="173084"/>
                  <a:pt x="288484" y="181648"/>
                  <a:pt x="250712" y="206829"/>
                </a:cubicBezTo>
                <a:cubicBezTo>
                  <a:pt x="225312" y="203200"/>
                  <a:pt x="199672" y="200975"/>
                  <a:pt x="174512" y="195943"/>
                </a:cubicBezTo>
                <a:cubicBezTo>
                  <a:pt x="163260" y="193693"/>
                  <a:pt x="153329" y="185058"/>
                  <a:pt x="141854" y="185058"/>
                </a:cubicBezTo>
                <a:cubicBezTo>
                  <a:pt x="98160" y="185058"/>
                  <a:pt x="54769" y="192315"/>
                  <a:pt x="11226" y="195943"/>
                </a:cubicBezTo>
                <a:cubicBezTo>
                  <a:pt x="7597" y="206829"/>
                  <a:pt x="-1910" y="217348"/>
                  <a:pt x="340" y="228600"/>
                </a:cubicBezTo>
                <a:cubicBezTo>
                  <a:pt x="2353" y="238664"/>
                  <a:pt x="16832" y="241571"/>
                  <a:pt x="22112" y="250372"/>
                </a:cubicBezTo>
                <a:cubicBezTo>
                  <a:pt x="28015" y="260211"/>
                  <a:pt x="27865" y="272766"/>
                  <a:pt x="32997" y="283029"/>
                </a:cubicBezTo>
                <a:cubicBezTo>
                  <a:pt x="55330" y="327695"/>
                  <a:pt x="49544" y="303713"/>
                  <a:pt x="76540" y="337458"/>
                </a:cubicBezTo>
                <a:cubicBezTo>
                  <a:pt x="84713" y="347674"/>
                  <a:pt x="91055" y="359229"/>
                  <a:pt x="98312" y="370115"/>
                </a:cubicBezTo>
                <a:cubicBezTo>
                  <a:pt x="143060" y="504362"/>
                  <a:pt x="121229" y="412509"/>
                  <a:pt x="109197" y="653143"/>
                </a:cubicBezTo>
                <a:cubicBezTo>
                  <a:pt x="113378" y="678231"/>
                  <a:pt x="117569" y="724315"/>
                  <a:pt x="130969" y="751115"/>
                </a:cubicBezTo>
                <a:cubicBezTo>
                  <a:pt x="136820" y="762817"/>
                  <a:pt x="145483" y="772886"/>
                  <a:pt x="152740" y="783772"/>
                </a:cubicBezTo>
                <a:cubicBezTo>
                  <a:pt x="143650" y="865583"/>
                  <a:pt x="158790" y="866015"/>
                  <a:pt x="120083" y="914400"/>
                </a:cubicBezTo>
                <a:cubicBezTo>
                  <a:pt x="113672" y="922414"/>
                  <a:pt x="105569" y="928915"/>
                  <a:pt x="98312" y="936172"/>
                </a:cubicBezTo>
                <a:cubicBezTo>
                  <a:pt x="113524" y="1240436"/>
                  <a:pt x="94080" y="1065302"/>
                  <a:pt x="120083" y="1208315"/>
                </a:cubicBezTo>
                <a:cubicBezTo>
                  <a:pt x="124031" y="1230031"/>
                  <a:pt x="120018" y="1254465"/>
                  <a:pt x="130969" y="1273629"/>
                </a:cubicBezTo>
                <a:cubicBezTo>
                  <a:pt x="136662" y="1283592"/>
                  <a:pt x="152740" y="1280886"/>
                  <a:pt x="163626" y="1284515"/>
                </a:cubicBezTo>
                <a:cubicBezTo>
                  <a:pt x="170883" y="1295401"/>
                  <a:pt x="175181" y="1308999"/>
                  <a:pt x="185397" y="1317172"/>
                </a:cubicBezTo>
                <a:cubicBezTo>
                  <a:pt x="211425" y="1337995"/>
                  <a:pt x="234071" y="1324054"/>
                  <a:pt x="261597" y="1317172"/>
                </a:cubicBezTo>
                <a:cubicBezTo>
                  <a:pt x="265226" y="1306286"/>
                  <a:pt x="267351" y="1294778"/>
                  <a:pt x="272483" y="1284515"/>
                </a:cubicBezTo>
                <a:cubicBezTo>
                  <a:pt x="294821" y="1239840"/>
                  <a:pt x="289025" y="1263838"/>
                  <a:pt x="316026" y="1230086"/>
                </a:cubicBezTo>
                <a:cubicBezTo>
                  <a:pt x="324199" y="1219870"/>
                  <a:pt x="330540" y="1208315"/>
                  <a:pt x="337797" y="1197429"/>
                </a:cubicBezTo>
                <a:cubicBezTo>
                  <a:pt x="381340" y="1201058"/>
                  <a:pt x="425581" y="1199746"/>
                  <a:pt x="468426" y="1208315"/>
                </a:cubicBezTo>
                <a:cubicBezTo>
                  <a:pt x="481255" y="1210881"/>
                  <a:pt x="488254" y="1232652"/>
                  <a:pt x="501083" y="1230086"/>
                </a:cubicBezTo>
                <a:cubicBezTo>
                  <a:pt x="513912" y="1227520"/>
                  <a:pt x="514681" y="1207645"/>
                  <a:pt x="522854" y="1197429"/>
                </a:cubicBezTo>
                <a:cubicBezTo>
                  <a:pt x="529265" y="1189415"/>
                  <a:pt x="537369" y="1182915"/>
                  <a:pt x="544626" y="1175658"/>
                </a:cubicBezTo>
                <a:cubicBezTo>
                  <a:pt x="545561" y="1164433"/>
                  <a:pt x="551808" y="1029505"/>
                  <a:pt x="566397" y="990600"/>
                </a:cubicBezTo>
                <a:cubicBezTo>
                  <a:pt x="570991" y="978350"/>
                  <a:pt x="580912" y="968829"/>
                  <a:pt x="588169" y="957943"/>
                </a:cubicBezTo>
                <a:lnTo>
                  <a:pt x="609940" y="892629"/>
                </a:lnTo>
                <a:lnTo>
                  <a:pt x="620826" y="859972"/>
                </a:lnTo>
                <a:cubicBezTo>
                  <a:pt x="615590" y="812852"/>
                  <a:pt x="612052" y="755232"/>
                  <a:pt x="599054" y="707572"/>
                </a:cubicBezTo>
                <a:cubicBezTo>
                  <a:pt x="593016" y="685432"/>
                  <a:pt x="577283" y="642258"/>
                  <a:pt x="577283" y="642258"/>
                </a:cubicBezTo>
                <a:cubicBezTo>
                  <a:pt x="572608" y="614209"/>
                  <a:pt x="554312" y="552049"/>
                  <a:pt x="577283" y="522515"/>
                </a:cubicBezTo>
                <a:cubicBezTo>
                  <a:pt x="593347" y="501861"/>
                  <a:pt x="624095" y="497474"/>
                  <a:pt x="642597" y="478972"/>
                </a:cubicBezTo>
                <a:lnTo>
                  <a:pt x="664369" y="457200"/>
                </a:lnTo>
                <a:cubicBezTo>
                  <a:pt x="667997" y="446314"/>
                  <a:pt x="675254" y="436017"/>
                  <a:pt x="675254" y="424543"/>
                </a:cubicBezTo>
                <a:cubicBezTo>
                  <a:pt x="675254" y="399757"/>
                  <a:pt x="665121" y="355477"/>
                  <a:pt x="642597" y="337458"/>
                </a:cubicBezTo>
                <a:cubicBezTo>
                  <a:pt x="633637" y="330290"/>
                  <a:pt x="620826" y="330201"/>
                  <a:pt x="609940" y="326572"/>
                </a:cubicBezTo>
                <a:cubicBezTo>
                  <a:pt x="602683" y="315686"/>
                  <a:pt x="597420" y="303166"/>
                  <a:pt x="588169" y="293915"/>
                </a:cubicBezTo>
                <a:cubicBezTo>
                  <a:pt x="578918" y="284664"/>
                  <a:pt x="565728" y="280316"/>
                  <a:pt x="555512" y="272143"/>
                </a:cubicBezTo>
                <a:cubicBezTo>
                  <a:pt x="547498" y="265732"/>
                  <a:pt x="540997" y="257629"/>
                  <a:pt x="533740" y="250372"/>
                </a:cubicBezTo>
                <a:cubicBezTo>
                  <a:pt x="530111" y="188686"/>
                  <a:pt x="529002" y="126801"/>
                  <a:pt x="522854" y="65315"/>
                </a:cubicBezTo>
                <a:cubicBezTo>
                  <a:pt x="521712" y="53898"/>
                  <a:pt x="521306" y="39327"/>
                  <a:pt x="511969" y="32658"/>
                </a:cubicBezTo>
                <a:cubicBezTo>
                  <a:pt x="493294" y="19319"/>
                  <a:pt x="446654" y="10886"/>
                  <a:pt x="446654" y="10886"/>
                </a:cubicBezTo>
                <a:cubicBezTo>
                  <a:pt x="435768" y="14515"/>
                  <a:pt x="422957" y="14604"/>
                  <a:pt x="413997" y="21772"/>
                </a:cubicBezTo>
                <a:cubicBezTo>
                  <a:pt x="403781" y="29945"/>
                  <a:pt x="400399" y="44213"/>
                  <a:pt x="392226" y="54429"/>
                </a:cubicBezTo>
                <a:cubicBezTo>
                  <a:pt x="378728" y="71302"/>
                  <a:pt x="356653" y="88543"/>
                  <a:pt x="337797" y="97972"/>
                </a:cubicBezTo>
                <a:cubicBezTo>
                  <a:pt x="327534" y="103104"/>
                  <a:pt x="315171" y="103285"/>
                  <a:pt x="305140" y="108858"/>
                </a:cubicBezTo>
                <a:cubicBezTo>
                  <a:pt x="265068" y="131120"/>
                  <a:pt x="249393" y="156249"/>
                  <a:pt x="207169" y="163286"/>
                </a:cubicBezTo>
                <a:cubicBezTo>
                  <a:pt x="174758" y="168688"/>
                  <a:pt x="141854" y="170543"/>
                  <a:pt x="109197" y="174172"/>
                </a:cubicBezTo>
                <a:cubicBezTo>
                  <a:pt x="72270" y="198790"/>
                  <a:pt x="85791" y="186692"/>
                  <a:pt x="65654" y="206829"/>
                </a:cubicBezTo>
              </a:path>
            </a:pathLst>
          </a:custGeom>
          <a:pattFill prst="ltUpDiag">
            <a:fgClr>
              <a:schemeClr val="accent1"/>
            </a:fgClr>
            <a:bgClr>
              <a:srgbClr val="FF0000"/>
            </a:bgClr>
          </a:patt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</TotalTime>
  <Words>523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43</cp:revision>
  <dcterms:modified xsi:type="dcterms:W3CDTF">2012-04-21T17:47:12Z</dcterms:modified>
</cp:coreProperties>
</file>