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20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AED401C-8021-465E-B866-928C7F0AD5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93C669F-C27C-4A73-AA66-C580AA14E4B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D401C-8021-465E-B866-928C7F0AD5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C669F-C27C-4A73-AA66-C580AA14E4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D401C-8021-465E-B866-928C7F0AD5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C669F-C27C-4A73-AA66-C580AA14E4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D401C-8021-465E-B866-928C7F0AD5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C669F-C27C-4A73-AA66-C580AA14E4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AED401C-8021-465E-B866-928C7F0AD5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93C669F-C27C-4A73-AA66-C580AA14E4B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D401C-8021-465E-B866-928C7F0AD5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93C669F-C27C-4A73-AA66-C580AA14E4B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D401C-8021-465E-B866-928C7F0AD5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93C669F-C27C-4A73-AA66-C580AA14E4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D401C-8021-465E-B866-928C7F0AD5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C669F-C27C-4A73-AA66-C580AA14E4B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D401C-8021-465E-B866-928C7F0AD5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C669F-C27C-4A73-AA66-C580AA14E4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AED401C-8021-465E-B866-928C7F0AD5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93C669F-C27C-4A73-AA66-C580AA14E4B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AED401C-8021-465E-B866-928C7F0AD5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93C669F-C27C-4A73-AA66-C580AA14E4B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AED401C-8021-465E-B866-928C7F0AD5F7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93C669F-C27C-4A73-AA66-C580AA14E4B3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" TargetMode="External"/><Relationship Id="rId2" Type="http://schemas.openxmlformats.org/officeDocument/2006/relationships/hyperlink" Target="http://old.eltech.ru/news/2009_popov.html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08426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Изобретение радио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А.С</a:t>
            </a:r>
            <a:r>
              <a:rPr lang="ru-RU" dirty="0" smtClean="0"/>
              <a:t>. Поповым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2066" y="4143380"/>
            <a:ext cx="3964430" cy="192882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Подготовила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ученица 11-Б класса</a:t>
            </a:r>
          </a:p>
          <a:p>
            <a:r>
              <a:rPr lang="ru-RU" sz="2000" dirty="0" err="1" smtClean="0">
                <a:solidFill>
                  <a:schemeClr val="tx1"/>
                </a:solidFill>
              </a:rPr>
              <a:t>Ровеньковской</a:t>
            </a:r>
            <a:r>
              <a:rPr lang="ru-RU" sz="2000" dirty="0" smtClean="0">
                <a:solidFill>
                  <a:schemeClr val="tx1"/>
                </a:solidFill>
              </a:rPr>
              <a:t> гимназии №1</a:t>
            </a:r>
          </a:p>
          <a:p>
            <a:r>
              <a:rPr lang="ru-RU" sz="2000" dirty="0" err="1" smtClean="0">
                <a:solidFill>
                  <a:schemeClr val="tx1"/>
                </a:solidFill>
              </a:rPr>
              <a:t>Осадчук</a:t>
            </a:r>
            <a:r>
              <a:rPr lang="ru-RU" sz="2000" dirty="0" smtClean="0">
                <a:solidFill>
                  <a:schemeClr val="tx1"/>
                </a:solidFill>
              </a:rPr>
              <a:t> Валерия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143000"/>
          </a:xfrm>
        </p:spPr>
        <p:txBody>
          <a:bodyPr/>
          <a:lstStyle/>
          <a:p>
            <a:r>
              <a:rPr lang="ru-RU" dirty="0" smtClean="0"/>
              <a:t>Использованные ресурсы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72452" cy="4525963"/>
          </a:xfrm>
        </p:spPr>
        <p:txBody>
          <a:bodyPr/>
          <a:lstStyle/>
          <a:p>
            <a:r>
              <a:rPr lang="ru-RU" dirty="0"/>
              <a:t> </a:t>
            </a:r>
            <a:r>
              <a:rPr lang="ru-RU" i="1" dirty="0"/>
              <a:t>Никольский Л. </a:t>
            </a:r>
            <a:r>
              <a:rPr lang="ru-RU" i="1" dirty="0" smtClean="0"/>
              <a:t>Н. «Кто «изобрел» радио?»</a:t>
            </a:r>
          </a:p>
          <a:p>
            <a:r>
              <a:rPr lang="en-US" dirty="0" smtClean="0">
                <a:hlinkClick r:id="rId2"/>
              </a:rPr>
              <a:t>http://old.eltech.ru/news/2009_popov.html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http://ru.wikipedia.org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4716016" y="1107560"/>
            <a:ext cx="4179040" cy="1097304"/>
          </a:xfrm>
        </p:spPr>
        <p:txBody>
          <a:bodyPr>
            <a:noAutofit/>
          </a:bodyPr>
          <a:lstStyle/>
          <a:p>
            <a:pPr algn="ctr"/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Попов Александр Степанович (1859-1906) - </a:t>
            </a:r>
            <a:r>
              <a:rPr lang="ru-RU" sz="1800" i="1" dirty="0"/>
              <a:t>русский физик и электротехник, профессор, </a:t>
            </a:r>
            <a:r>
              <a:rPr lang="ru-RU" sz="1800" i="1" dirty="0" smtClean="0"/>
              <a:t>изобретатель.</a:t>
            </a:r>
            <a:r>
              <a:rPr lang="ru-RU" sz="1800" i="1" dirty="0"/>
              <a:t> </a:t>
            </a:r>
            <a:endParaRPr lang="ru-RU" sz="1800" i="1" dirty="0" smtClean="0"/>
          </a:p>
          <a:p>
            <a:pPr algn="ctr"/>
            <a:r>
              <a:rPr lang="ru-RU" sz="1800" dirty="0" smtClean="0"/>
              <a:t>А.С</a:t>
            </a:r>
            <a:r>
              <a:rPr lang="ru-RU" sz="1800" dirty="0"/>
              <a:t>. Попов родился 4 </a:t>
            </a:r>
            <a:r>
              <a:rPr lang="ru-RU" sz="1800" dirty="0" smtClean="0"/>
              <a:t>марта </a:t>
            </a:r>
            <a:r>
              <a:rPr lang="ru-RU" sz="1800" dirty="0"/>
              <a:t>1859 года в поселке </a:t>
            </a:r>
            <a:r>
              <a:rPr lang="ru-RU" sz="1800" dirty="0" err="1"/>
              <a:t>Турьинские</a:t>
            </a:r>
            <a:r>
              <a:rPr lang="ru-RU" sz="1800" dirty="0"/>
              <a:t> </a:t>
            </a:r>
            <a:r>
              <a:rPr lang="ru-RU" sz="1800" dirty="0" smtClean="0"/>
              <a:t>Рудники.</a:t>
            </a:r>
            <a:r>
              <a:rPr lang="ru-RU" sz="1800" dirty="0"/>
              <a:t> В семье, кроме Александра, было еще шестеро детей, жили Поповы более чем скромно</a:t>
            </a:r>
            <a:r>
              <a:rPr lang="ru-RU" sz="1800" dirty="0" smtClean="0"/>
              <a:t>.</a:t>
            </a:r>
            <a:r>
              <a:rPr lang="ru-RU" sz="1800" dirty="0"/>
              <a:t> В 10-летнем возрасте </a:t>
            </a:r>
            <a:r>
              <a:rPr lang="ru-RU" sz="1800" dirty="0" smtClean="0"/>
              <a:t>его </a:t>
            </a:r>
            <a:r>
              <a:rPr lang="ru-RU" sz="1800" dirty="0"/>
              <a:t>отдали </a:t>
            </a:r>
            <a:r>
              <a:rPr lang="ru-RU" sz="1800" dirty="0" smtClean="0"/>
              <a:t>в духовное училище. После </a:t>
            </a:r>
            <a:r>
              <a:rPr lang="ru-RU" sz="1800" dirty="0"/>
              <a:t>окончания общеобразовательных классов </a:t>
            </a:r>
            <a:r>
              <a:rPr lang="ru-RU" sz="1800" dirty="0" smtClean="0"/>
              <a:t>он успешно </a:t>
            </a:r>
            <a:r>
              <a:rPr lang="ru-RU" sz="1800" dirty="0"/>
              <a:t>сдал вступительные экзамены на </a:t>
            </a:r>
            <a:r>
              <a:rPr lang="ru-RU" sz="1800" dirty="0" smtClean="0"/>
              <a:t>физико-математический факультет Санкт-Петербургского университета. В </a:t>
            </a:r>
            <a:r>
              <a:rPr lang="ru-RU" sz="1800" dirty="0"/>
              <a:t>эти годы окончательно сформировались научные взгляды Попова: его особенно привлекали проблемы новейшей физики и </a:t>
            </a:r>
            <a:r>
              <a:rPr lang="ru-RU" sz="1800" dirty="0" smtClean="0"/>
              <a:t>электротехники</a:t>
            </a:r>
            <a:r>
              <a:rPr lang="ru-RU" sz="1000" dirty="0" smtClean="0"/>
              <a:t>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Содержимое 6" descr="popov_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23528" y="404664"/>
            <a:ext cx="4372925" cy="5976664"/>
          </a:xfrm>
          <a:effectLst>
            <a:softEdge rad="1270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5004048" y="1196752"/>
            <a:ext cx="3888432" cy="518457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800" dirty="0"/>
              <a:t>4 октября 1883 года Попов начал свою работу преподавателем физики и электротехники в Минном офицерском классе в </a:t>
            </a:r>
            <a:r>
              <a:rPr lang="ru-RU" sz="1800" dirty="0" smtClean="0"/>
              <a:t>Кронштадте. Через </a:t>
            </a:r>
            <a:r>
              <a:rPr lang="ru-RU" sz="1800" dirty="0"/>
              <a:t>два </a:t>
            </a:r>
            <a:r>
              <a:rPr lang="ru-RU" sz="1800" dirty="0" smtClean="0"/>
              <a:t>года </a:t>
            </a:r>
            <a:r>
              <a:rPr lang="ru-RU" sz="1800" dirty="0"/>
              <a:t>Попов получил приглашение на должность преподавателя физики и электротехники в Техническом училище Морского </a:t>
            </a:r>
            <a:r>
              <a:rPr lang="ru-RU" sz="1800" dirty="0" smtClean="0"/>
              <a:t>ведомства.</a:t>
            </a:r>
            <a:r>
              <a:rPr lang="ru-RU" sz="1800" dirty="0"/>
              <a:t> Лекции А.С. Попова всегда были интересны, сопровождались блестящими опытами и оригинальными </a:t>
            </a:r>
            <a:r>
              <a:rPr lang="ru-RU" sz="1800" dirty="0" smtClean="0"/>
              <a:t>демонстрациями.</a:t>
            </a:r>
            <a:r>
              <a:rPr lang="ru-RU" sz="1800" dirty="0"/>
              <a:t> Пытаясь найти способ эффективной демонстрации опытов Герца перед большой аудиторией, Попов занялся конструированием более наглядного индикатора электромагнитных </a:t>
            </a:r>
            <a:r>
              <a:rPr lang="ru-RU" sz="1800" dirty="0" smtClean="0"/>
              <a:t>волн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9" name="Содержимое 8" descr="79188946_1318984745_makarov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7504" y="1268760"/>
            <a:ext cx="4891938" cy="4104456"/>
          </a:xfrm>
          <a:effectLst>
            <a:softEdge rad="127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844824"/>
            <a:ext cx="4320480" cy="4432599"/>
          </a:xfrm>
        </p:spPr>
        <p:txBody>
          <a:bodyPr>
            <a:normAutofit lnSpcReduction="10000"/>
          </a:bodyPr>
          <a:lstStyle/>
          <a:p>
            <a:pPr marL="508" indent="0" algn="ctr">
              <a:buNone/>
            </a:pPr>
            <a:r>
              <a:rPr lang="ru-RU" sz="1800" dirty="0" smtClean="0"/>
              <a:t>Убежденный в возможности связи без проводов при помощи электромагнитных волн, Попов построил первый в мире радиоприемник, применив в его схеме чувствительный элемент – когерер. Этот прибор представляет собой стеклянную трубку с двумя электродами. В трубку помещены мелкие металлические опилки. Действие прибора основано на влиянии электрических зарядов на металлические порошки. </a:t>
            </a:r>
            <a:r>
              <a:rPr lang="ru-RU" sz="1800" dirty="0"/>
              <a:t>П</a:t>
            </a:r>
            <a:r>
              <a:rPr lang="ru-RU" sz="1800" dirty="0" smtClean="0"/>
              <a:t>ришедшая электромагнитная волна создает в когерере электромагнитный ток высокой частоты.</a:t>
            </a:r>
          </a:p>
          <a:p>
            <a:endParaRPr lang="ru-RU" dirty="0"/>
          </a:p>
        </p:txBody>
      </p:sp>
      <p:pic>
        <p:nvPicPr>
          <p:cNvPr id="5" name="Рисунок 4" descr="i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5131" y="1196752"/>
            <a:ext cx="3802017" cy="4674610"/>
          </a:xfrm>
          <a:prstGeom prst="rect">
            <a:avLst/>
          </a:prstGeom>
          <a:effectLst>
            <a:softEdge rad="3175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827584" y="476672"/>
            <a:ext cx="7772400" cy="1509712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/>
              <a:t>А.С. Попов использовал звонковое устройство для встряхивания когерера после приема сигнала, чтобы обеспечить автоматичность приема, необходимого для беспроводной связи.</a:t>
            </a:r>
            <a:endParaRPr lang="ru-RU" sz="1800" dirty="0"/>
          </a:p>
        </p:txBody>
      </p:sp>
      <p:pic>
        <p:nvPicPr>
          <p:cNvPr id="5" name="Содержимое 4" descr="500160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258502" y="1952975"/>
            <a:ext cx="4385506" cy="4248193"/>
          </a:xfrm>
          <a:effectLst>
            <a:softEdge rad="12700"/>
          </a:effectLst>
        </p:spPr>
      </p:pic>
      <p:pic>
        <p:nvPicPr>
          <p:cNvPr id="7" name="Рисунок 6" descr="no16_1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2420888"/>
            <a:ext cx="4327838" cy="3312368"/>
          </a:xfrm>
          <a:prstGeom prst="rect">
            <a:avLst/>
          </a:prstGeom>
          <a:effectLst>
            <a:softEdge rad="127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</a:rPr>
              <a:t>Радио - первое техническое средство, пригодное для беспроволочной связи.</a:t>
            </a:r>
          </a:p>
          <a:p>
            <a:endParaRPr lang="ru-RU" dirty="0"/>
          </a:p>
        </p:txBody>
      </p:sp>
      <p:pic>
        <p:nvPicPr>
          <p:cNvPr id="8" name="Рисунок 7" descr="57_02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9864" b="9864"/>
          <a:stretch>
            <a:fillRect/>
          </a:stretch>
        </p:blipFill>
        <p:spPr/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95536" y="500042"/>
            <a:ext cx="4102782" cy="28569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600" dirty="0"/>
              <a:t>Чтобы повысить чувствительность аппарата, А.С. Попов один из выводов когерера заземлил, а другой присоединил к высоко поднятому куску проволоки, создав первую приемную антенну для беспроволочной связи. Заземление превращает проводящую поверхность земли в часть открытого колебательного контура , что увеличивает дальность приема 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592987" y="3071790"/>
            <a:ext cx="4038600" cy="335758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300" dirty="0" smtClean="0"/>
              <a:t>Хотя современные радиоприемники очень мало напоминают приемник А .С. Попова, основные принципы их действия те же, что и в его приборе. Современный приемник также имеет антенну, в которой приходящая волна вызывает очень слабые электромагнитные колебания. Как и в приемнике А. С. Попова, энергия этих колебаний не используется непосредственно для приема. Слабые сигналы лишь управляют источниками энергии, питающими последующие цепи. Сейчас такое управление осуществляется с помощью полупроводниковых приборов. </a:t>
            </a:r>
          </a:p>
          <a:p>
            <a:endParaRPr lang="ru-RU" dirty="0"/>
          </a:p>
        </p:txBody>
      </p:sp>
      <p:pic>
        <p:nvPicPr>
          <p:cNvPr id="8" name="Рисунок 7" descr="5168_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3212976"/>
            <a:ext cx="3000376" cy="3000376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9" name="Рисунок 8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500042"/>
            <a:ext cx="3651947" cy="2214578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1835696" y="4221088"/>
            <a:ext cx="5486400" cy="231457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800" dirty="0" smtClean="0"/>
              <a:t>Через 5 лет после постройки первого приемника начала действовать регулярная линия беспроволочной связи на расстоянии 40 км. Благодаря радиограмме, переданной по этой линии зимой 1900г. , ледокол “Ермак” снял со льдины рыбаков, которых шторм унес в море . Радио, начавшее свою практическую историю спасением людей, стало новым прогрессивным видом связи XX 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8" name="Рисунок 7" descr="821521968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4835" b="24835"/>
          <a:stretch>
            <a:fillRect/>
          </a:stretch>
        </p:blipFill>
        <p:spPr>
          <a:xfrm>
            <a:off x="1043608" y="404664"/>
            <a:ext cx="7175985" cy="3590070"/>
          </a:xfrm>
          <a:prstGeom prst="round2DiagRect">
            <a:avLst>
              <a:gd name="adj1" fmla="val 11403"/>
              <a:gd name="adj2" fmla="val 0"/>
            </a:avLst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3968" y="304800"/>
            <a:ext cx="4611088" cy="762000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7 мая - День радио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1259632" y="1052736"/>
            <a:ext cx="7676336" cy="180020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7 мая 1895г. на заседании Русского физико-химического общества в Петербурге А. С. Попов продемонстрировал действие своего прибора, явившегося, по сути дела, первым в мире радиоприемником. День 7 мая стал днем рождения радио.</a:t>
            </a:r>
          </a:p>
          <a:p>
            <a:endParaRPr lang="ru-RU" dirty="0"/>
          </a:p>
        </p:txBody>
      </p:sp>
      <p:pic>
        <p:nvPicPr>
          <p:cNvPr id="8" name="Содержимое 7" descr="24370075_popov_radio_copy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59632" y="2420888"/>
            <a:ext cx="6566720" cy="4293263"/>
          </a:xfrm>
          <a:effectLst>
            <a:softEdge rad="63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73</TotalTime>
  <Words>485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Литейная</vt:lpstr>
      <vt:lpstr>Изобретение радио  А.С. Поповым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7 мая - День радио </vt:lpstr>
      <vt:lpstr>Использованные ресурсы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Изобретение радио А.С. Поповым</dc:title>
  <dc:creator>User</dc:creator>
  <cp:lastModifiedBy>Танюшка</cp:lastModifiedBy>
  <cp:revision>9</cp:revision>
  <dcterms:created xsi:type="dcterms:W3CDTF">2013-12-08T12:03:14Z</dcterms:created>
  <dcterms:modified xsi:type="dcterms:W3CDTF">2013-12-08T13:18:35Z</dcterms:modified>
</cp:coreProperties>
</file>