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71" r:id="rId9"/>
    <p:sldId id="274" r:id="rId10"/>
    <p:sldId id="264" r:id="rId11"/>
    <p:sldId id="266" r:id="rId12"/>
    <p:sldId id="268" r:id="rId13"/>
    <p:sldId id="273" r:id="rId14"/>
    <p:sldId id="272" r:id="rId15"/>
    <p:sldId id="265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7E98-5E17-4DD9-A364-503BAA7B1085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5405-E42C-45F4-9581-EA8635FC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E178-8D5A-42ED-B64A-0AAAB1E1FEA1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8DB2-E8D2-45F9-AFB4-A80E10A9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5647-C3A3-45FF-BE20-FAFC80DBF42B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0CD8-F55B-4B9C-9EF6-8860DF96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366E-1B57-43A0-8FA1-E73325171BBC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448B-5740-4090-8751-B9F829183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B68C-F313-412E-89EB-DBCF7BEB502A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F4C4-8AEC-406F-87BD-7C1B3F8A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DB78-4ADF-470C-ADF2-55DB6B52C9E6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1F53-8661-420A-9BBF-43B186C19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8196-5D29-4EA7-9784-D9636003E259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8AED-D0B4-497B-AA90-F759EE01A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A21B-2601-492B-9C8F-4C31F03D2EE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69BF-8C06-4F69-8D20-C6D0B681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09C2-F329-42A4-B7F2-27D328F60FE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2B9B-215F-46BD-ADC6-B9CD02DBA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80EE-B8D0-4075-A267-AD08288ADF46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5A63-09A8-44C8-9032-134EB1534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844824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799D-F985-4881-8C42-2A62FFD4CBAC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DD5F-2F6A-42FD-94E2-969B082C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3DB7BC45-3E74-4C84-A22D-F989052241EC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B8CE2-C8FC-4C8B-B276-1C8F6CA21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Польща </a:t>
            </a:r>
            <a:br>
              <a:rPr lang="uk-UA" dirty="0" smtClean="0"/>
            </a:br>
            <a:r>
              <a:rPr lang="uk-UA" dirty="0" smtClean="0"/>
              <a:t>в 1918 – 1939рр.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"/>
            <a:ext cx="6324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85725"/>
            <a:ext cx="26019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50" y="4221163"/>
            <a:ext cx="24780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71378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288" y="4365625"/>
            <a:ext cx="84978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основі діаграми: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Проаналізуйте національний склад Польщі?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Як такий склад населення Польщі міг вплинути на міжнаціональні відносини?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250825" y="333375"/>
            <a:ext cx="2592388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Економічна нестабільність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50825" y="1484313"/>
            <a:ext cx="25923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Зростання цін та безробіття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50825" y="2636838"/>
            <a:ext cx="25923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Зростання страйкового руху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084888" y="333375"/>
            <a:ext cx="266382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Політична нестабільність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 зі стрілкою 6"/>
          <p:cNvCxnSpPr>
            <a:stCxn id="2" idx="2"/>
          </p:cNvCxnSpPr>
          <p:nvPr/>
        </p:nvCxnSpPr>
        <p:spPr>
          <a:xfrm>
            <a:off x="1547813" y="1125538"/>
            <a:ext cx="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2301875"/>
            <a:ext cx="3286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7"/>
          <p:cNvSpPr/>
          <p:nvPr/>
        </p:nvSpPr>
        <p:spPr>
          <a:xfrm>
            <a:off x="3924300" y="2636838"/>
            <a:ext cx="3455988" cy="115252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hlinkClick r:id="rId3" action="ppaction://hlinksldjump"/>
              </a:rPr>
              <a:t>1921 – прийняття Конституції Польщі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971550" y="4652963"/>
            <a:ext cx="7848600" cy="6477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Травень 1925 – прихід до влади уряду В.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Вітоса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що проголосив політику «сильної руки»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 зі стрілкою 10"/>
          <p:cNvCxnSpPr>
            <a:stCxn id="4" idx="2"/>
          </p:cNvCxnSpPr>
          <p:nvPr/>
        </p:nvCxnSpPr>
        <p:spPr>
          <a:xfrm>
            <a:off x="1547813" y="3429000"/>
            <a:ext cx="0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7885113" y="1125538"/>
            <a:ext cx="71437" cy="3527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круглений прямокутник 14"/>
          <p:cNvSpPr/>
          <p:nvPr/>
        </p:nvSpPr>
        <p:spPr>
          <a:xfrm>
            <a:off x="971550" y="5805488"/>
            <a:ext cx="7777163" cy="7191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12.05.1926 – державний переворот. Захоплення влади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Пілсудським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151188" y="3105150"/>
            <a:ext cx="2952750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Режим «санації»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 оздоровлення 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908175" y="260350"/>
            <a:ext cx="5400675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Відсутність централізованого управління економікою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950" y="1773238"/>
            <a:ext cx="2592388" cy="3527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Парламентська республіка.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1935 – обмеження повноважень президента новою Конституцією.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ролі парламенту та розширення повноважень виконавчої влади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516688" y="1755775"/>
            <a:ext cx="2441575" cy="3529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впливу політичних партій;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Ускладнення виборчої системи;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Деполітизація армії;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свободи преси та друку;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Репресії проти опозиції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547813" y="5661025"/>
            <a:ext cx="604837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Культ особи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Відсутність панівної ідеології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Легальне існування молодіжних організацій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 зі стрілкою 7"/>
          <p:cNvCxnSpPr>
            <a:stCxn id="2" idx="0"/>
          </p:cNvCxnSpPr>
          <p:nvPr/>
        </p:nvCxnSpPr>
        <p:spPr>
          <a:xfrm flipV="1">
            <a:off x="4627563" y="1125538"/>
            <a:ext cx="0" cy="1979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2" idx="2"/>
          </p:cNvCxnSpPr>
          <p:nvPr/>
        </p:nvCxnSpPr>
        <p:spPr>
          <a:xfrm>
            <a:off x="4627563" y="3968750"/>
            <a:ext cx="0" cy="1620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2" idx="3"/>
          </p:cNvCxnSpPr>
          <p:nvPr/>
        </p:nvCxnSpPr>
        <p:spPr>
          <a:xfrm flipV="1">
            <a:off x="6103938" y="3519488"/>
            <a:ext cx="339725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stCxn id="2" idx="1"/>
          </p:cNvCxnSpPr>
          <p:nvPr/>
        </p:nvCxnSpPr>
        <p:spPr>
          <a:xfrm flipH="1">
            <a:off x="2700338" y="3536950"/>
            <a:ext cx="450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4595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 відбулося відродження Польської держави?</a:t>
            </a:r>
          </a:p>
          <a:p>
            <a:r>
              <a:rPr lang="uk-UA" smtClean="0"/>
              <a:t>Що таке «санація»?</a:t>
            </a:r>
          </a:p>
          <a:p>
            <a:r>
              <a:rPr lang="uk-UA" smtClean="0"/>
              <a:t>Чи був, на Вашу думку «санаційний» режим тоталітарним? Доведіть.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Познайомитися з процесом відновлення державної незалежності Польщі;</a:t>
            </a:r>
          </a:p>
          <a:p>
            <a:r>
              <a:rPr lang="uk-UA" smtClean="0"/>
              <a:t>Визначити особливості авторитарного режиму Ю.Пілсудського;</a:t>
            </a:r>
          </a:p>
          <a:p>
            <a:r>
              <a:rPr lang="uk-UA" smtClean="0"/>
              <a:t>Вчитися встановлювати причинно – наслідкові зв»язки, працювати з підручником, документами, робити висновки та узагальнення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 уроку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Відновлення державної незалежності  Польщі.</a:t>
            </a:r>
          </a:p>
          <a:p>
            <a:r>
              <a:rPr lang="uk-UA" smtClean="0"/>
              <a:t>Режим «санації».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Санація;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Авторитарна диктатура;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Опорні дати:</a:t>
            </a:r>
            <a:endParaRPr lang="ru-RU" sz="28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1918 – відновлення Польщі;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1920 – 1921 – </a:t>
            </a:r>
            <a:r>
              <a:rPr lang="uk-UA" sz="2800" b="1" dirty="0" err="1" smtClean="0"/>
              <a:t>радянсько</a:t>
            </a:r>
            <a:r>
              <a:rPr lang="uk-UA" sz="2800" b="1" dirty="0" smtClean="0"/>
              <a:t> – польська війна;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1926 – встановлення «санації»;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був, на Вашу думку «санаційний» режим тоталітарним?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 результаті яких подій зникла держава Річ Посполита?</a:t>
            </a:r>
          </a:p>
          <a:p>
            <a:r>
              <a:rPr lang="uk-UA" smtClean="0"/>
              <a:t>У складі яких держав перебували польські землі напередодні Першої світової війни?</a:t>
            </a:r>
          </a:p>
          <a:p>
            <a:r>
              <a:rPr lang="uk-UA" smtClean="0"/>
              <a:t>В результаті яких подій могла б виникнути незалежна Польська держава?</a:t>
            </a:r>
          </a:p>
          <a:p>
            <a:r>
              <a:rPr lang="uk-UA" smtClean="0"/>
              <a:t>Що таке тоталітаризм? Які його основні ознаки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7950" y="333375"/>
            <a:ext cx="31686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1917 року та ліквідація Російської імперії.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19475" y="333375"/>
            <a:ext cx="27368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в </a:t>
            </a:r>
            <a:r>
              <a:rPr lang="uk-UA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Австро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- Угорщині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372225" y="333375"/>
            <a:ext cx="2663825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в Німеччині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79388" y="2276475"/>
            <a:ext cx="8785225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Активізація національно – визвольного руху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692275" y="4149725"/>
            <a:ext cx="5832475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Проголошення Польської республіки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6" idx="2"/>
          </p:cNvCxnSpPr>
          <p:nvPr/>
        </p:nvCxnSpPr>
        <p:spPr>
          <a:xfrm>
            <a:off x="1692275" y="1341438"/>
            <a:ext cx="0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794250" y="1365250"/>
            <a:ext cx="0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710488" y="1373188"/>
            <a:ext cx="0" cy="865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500563" y="3068638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07950" y="333375"/>
            <a:ext cx="3527425" cy="13668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11.11.1918 – проголошення урядом І.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Дашинського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Польської республіки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716463" y="333375"/>
            <a:ext cx="3311525" cy="13668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10.11.1918 – передача влади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Пілсудському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148263" y="2492375"/>
            <a:ext cx="2736850" cy="1368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Проголошення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«тимчасовим начальником держави»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07950" y="2492375"/>
            <a:ext cx="3527425" cy="1368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Січень 1919 – прийняття сеймом «Малої» конституції, яка підвела 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законодовчу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базу рід режим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3779838" y="908050"/>
            <a:ext cx="720725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ілка вліво 6"/>
          <p:cNvSpPr/>
          <p:nvPr/>
        </p:nvSpPr>
        <p:spPr>
          <a:xfrm>
            <a:off x="3773488" y="3013075"/>
            <a:ext cx="1150937" cy="2524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игнута вправо стрілка 7"/>
          <p:cNvSpPr/>
          <p:nvPr/>
        </p:nvSpPr>
        <p:spPr>
          <a:xfrm>
            <a:off x="8027988" y="1016000"/>
            <a:ext cx="431800" cy="224948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05263"/>
            <a:ext cx="1838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619250" y="333375"/>
            <a:ext cx="6265863" cy="5746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Мета Польської держави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619250" y="1341438"/>
            <a:ext cx="6265863" cy="7191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Відновлення «Великої Польщі» в кордонах 1772 року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950" y="2636838"/>
            <a:ext cx="36718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Війна проти ЗУНР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( 1918 – 1919 )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508625" y="2635250"/>
            <a:ext cx="352742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Радянсько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польська війна ( 1920 – 1921)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411413" y="3860800"/>
            <a:ext cx="4464050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 умовами Версальського договору Польща отримала частину територій.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23850" y="5373688"/>
            <a:ext cx="8712200" cy="12239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Західна Білорусія,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Схілдна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Галичина, Західна Волинь,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Закерзоння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частина Полісся і Поділля,Познань, Віленська область.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 зі стрілкою 8"/>
          <p:cNvCxnSpPr>
            <a:stCxn id="2" idx="2"/>
          </p:cNvCxnSpPr>
          <p:nvPr/>
        </p:nvCxnSpPr>
        <p:spPr>
          <a:xfrm>
            <a:off x="4751388" y="908050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3" idx="2"/>
          </p:cNvCxnSpPr>
          <p:nvPr/>
        </p:nvCxnSpPr>
        <p:spPr>
          <a:xfrm flipH="1">
            <a:off x="3779838" y="2060575"/>
            <a:ext cx="971550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3" idx="2"/>
          </p:cNvCxnSpPr>
          <p:nvPr/>
        </p:nvCxnSpPr>
        <p:spPr>
          <a:xfrm>
            <a:off x="4751388" y="2060575"/>
            <a:ext cx="757237" cy="57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3" idx="2"/>
          </p:cNvCxnSpPr>
          <p:nvPr/>
        </p:nvCxnSpPr>
        <p:spPr>
          <a:xfrm flipH="1">
            <a:off x="4679950" y="2060575"/>
            <a:ext cx="71438" cy="1728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1258888" y="3429000"/>
            <a:ext cx="0" cy="1871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8027988" y="3427413"/>
            <a:ext cx="0" cy="1873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4770438" y="4581525"/>
            <a:ext cx="0" cy="719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0000"/>
      </a:dk1>
      <a:lt1>
        <a:srgbClr val="FFFF00"/>
      </a:lt1>
      <a:dk2>
        <a:srgbClr val="00B0F0"/>
      </a:dk2>
      <a:lt2>
        <a:srgbClr val="92D05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300</Words>
  <Application>Microsoft Office PowerPoint</Application>
  <PresentationFormat>Экран (4:3)</PresentationFormat>
  <Paragraphs>60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Makas</cp:lastModifiedBy>
  <cp:revision>18</cp:revision>
  <dcterms:modified xsi:type="dcterms:W3CDTF">2012-04-23T13:48:28Z</dcterms:modified>
</cp:coreProperties>
</file>