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7" r:id="rId3"/>
    <p:sldId id="258" r:id="rId4"/>
    <p:sldId id="259" r:id="rId5"/>
    <p:sldId id="260" r:id="rId6"/>
    <p:sldId id="261" r:id="rId7"/>
    <p:sldId id="263" r:id="rId8"/>
    <p:sldId id="264" r:id="rId9"/>
    <p:sldId id="266" r:id="rId10"/>
    <p:sldId id="265" r:id="rId1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960" y="-12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uk-UA"/>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D656C2-72EA-4614-8ED5-9AB68755E6F4}" type="datetimeFigureOut">
              <a:rPr lang="uk-UA" smtClean="0"/>
              <a:t>12.12.2012</a:t>
            </a:fld>
            <a:endParaRPr lang="uk-UA"/>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uk-UA"/>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uk-UA"/>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AD700F-D47F-436C-A43B-2B146F656905}" type="slidenum">
              <a:rPr lang="uk-UA" smtClean="0"/>
              <a:t>‹#›</a:t>
            </a:fld>
            <a:endParaRPr lang="uk-UA"/>
          </a:p>
        </p:txBody>
      </p:sp>
    </p:spTree>
    <p:extLst>
      <p:ext uri="{BB962C8B-B14F-4D97-AF65-F5344CB8AC3E}">
        <p14:creationId xmlns:p14="http://schemas.microsoft.com/office/powerpoint/2010/main" val="20200666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uk-UA" dirty="0"/>
          </a:p>
        </p:txBody>
      </p:sp>
      <p:sp>
        <p:nvSpPr>
          <p:cNvPr id="4" name="Номер слайда 3"/>
          <p:cNvSpPr>
            <a:spLocks noGrp="1"/>
          </p:cNvSpPr>
          <p:nvPr>
            <p:ph type="sldNum" sz="quarter" idx="10"/>
          </p:nvPr>
        </p:nvSpPr>
        <p:spPr/>
        <p:txBody>
          <a:bodyPr/>
          <a:lstStyle/>
          <a:p>
            <a:fld id="{EAAD700F-D47F-436C-A43B-2B146F656905}" type="slidenum">
              <a:rPr lang="uk-UA" smtClean="0"/>
              <a:t>5</a:t>
            </a:fld>
            <a:endParaRPr lang="uk-UA"/>
          </a:p>
        </p:txBody>
      </p:sp>
    </p:spTree>
    <p:extLst>
      <p:ext uri="{BB962C8B-B14F-4D97-AF65-F5344CB8AC3E}">
        <p14:creationId xmlns:p14="http://schemas.microsoft.com/office/powerpoint/2010/main" val="1632612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14"/>
          <p:cNvSpPr>
            <a:spLocks noGrp="1"/>
          </p:cNvSpPr>
          <p:nvPr>
            <p:ph type="dt" sz="half" idx="10"/>
          </p:nvPr>
        </p:nvSpPr>
        <p:spPr/>
        <p:txBody>
          <a:bodyPr/>
          <a:lstStyle/>
          <a:p>
            <a:fld id="{306FD91C-1BF4-4277-B690-1CD201674198}" type="datetimeFigureOut">
              <a:rPr lang="uk-UA" smtClean="0"/>
              <a:t>12.12.2012</a:t>
            </a:fld>
            <a:endParaRPr lang="uk-UA"/>
          </a:p>
        </p:txBody>
      </p:sp>
      <p:sp>
        <p:nvSpPr>
          <p:cNvPr id="16" name="Slide Number Placeholder 15"/>
          <p:cNvSpPr>
            <a:spLocks noGrp="1"/>
          </p:cNvSpPr>
          <p:nvPr>
            <p:ph type="sldNum" sz="quarter" idx="11"/>
          </p:nvPr>
        </p:nvSpPr>
        <p:spPr/>
        <p:txBody>
          <a:bodyPr/>
          <a:lstStyle/>
          <a:p>
            <a:fld id="{7C844909-5950-4F41-A7E2-F104B4074EE3}" type="slidenum">
              <a:rPr lang="uk-UA" smtClean="0"/>
              <a:t>‹#›</a:t>
            </a:fld>
            <a:endParaRPr lang="uk-UA"/>
          </a:p>
        </p:txBody>
      </p:sp>
      <p:sp>
        <p:nvSpPr>
          <p:cNvPr id="17" name="Footer Placeholder 16"/>
          <p:cNvSpPr>
            <a:spLocks noGrp="1"/>
          </p:cNvSpPr>
          <p:nvPr>
            <p:ph type="ftr" sz="quarter" idx="12"/>
          </p:nvPr>
        </p:nvSpPr>
        <p:spPr/>
        <p:txBody>
          <a:bodyPr/>
          <a:lstStyle/>
          <a:p>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306FD91C-1BF4-4277-B690-1CD201674198}" type="datetimeFigureOut">
              <a:rPr lang="uk-UA" smtClean="0"/>
              <a:t>12.12.2012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C844909-5950-4F41-A7E2-F104B4074EE3}"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306FD91C-1BF4-4277-B690-1CD201674198}" type="datetimeFigureOut">
              <a:rPr lang="uk-UA" smtClean="0"/>
              <a:t>12.12.2012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7C844909-5950-4F41-A7E2-F104B4074EE3}"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Title 12"/>
          <p:cNvSpPr>
            <a:spLocks noGrp="1"/>
          </p:cNvSpPr>
          <p:nvPr>
            <p:ph type="title"/>
          </p:nvPr>
        </p:nvSpPr>
        <p:spPr/>
        <p:txBody>
          <a:bodyPr/>
          <a:lstStyle/>
          <a:p>
            <a:r>
              <a:rPr lang="ru-RU" smtClean="0"/>
              <a:t>Образец заголовка</a:t>
            </a:r>
            <a:endParaRPr lang="en-US"/>
          </a:p>
        </p:txBody>
      </p:sp>
      <p:sp>
        <p:nvSpPr>
          <p:cNvPr id="14" name="Date Placeholder 13"/>
          <p:cNvSpPr>
            <a:spLocks noGrp="1"/>
          </p:cNvSpPr>
          <p:nvPr>
            <p:ph type="dt" sz="half" idx="10"/>
          </p:nvPr>
        </p:nvSpPr>
        <p:spPr/>
        <p:txBody>
          <a:bodyPr/>
          <a:lstStyle/>
          <a:p>
            <a:fld id="{306FD91C-1BF4-4277-B690-1CD201674198}" type="datetimeFigureOut">
              <a:rPr lang="uk-UA" smtClean="0"/>
              <a:t>12.12.2012</a:t>
            </a:fld>
            <a:endParaRPr lang="uk-UA"/>
          </a:p>
        </p:txBody>
      </p:sp>
      <p:sp>
        <p:nvSpPr>
          <p:cNvPr id="15" name="Slide Number Placeholder 14"/>
          <p:cNvSpPr>
            <a:spLocks noGrp="1"/>
          </p:cNvSpPr>
          <p:nvPr>
            <p:ph type="sldNum" sz="quarter" idx="11"/>
          </p:nvPr>
        </p:nvSpPr>
        <p:spPr/>
        <p:txBody>
          <a:bodyPr/>
          <a:lstStyle/>
          <a:p>
            <a:fld id="{7C844909-5950-4F41-A7E2-F104B4074EE3}" type="slidenum">
              <a:rPr lang="uk-UA" smtClean="0"/>
              <a:t>‹#›</a:t>
            </a:fld>
            <a:endParaRPr lang="uk-UA"/>
          </a:p>
        </p:txBody>
      </p:sp>
      <p:sp>
        <p:nvSpPr>
          <p:cNvPr id="16" name="Footer Placeholder 15"/>
          <p:cNvSpPr>
            <a:spLocks noGrp="1"/>
          </p:cNvSpPr>
          <p:nvPr>
            <p:ph type="ftr" sz="quarter" idx="12"/>
          </p:nvPr>
        </p:nvSpPr>
        <p:spPr/>
        <p:txBody>
          <a:bodyPr/>
          <a:lstStyle/>
          <a:p>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2" name="Date Placeholder 11"/>
          <p:cNvSpPr>
            <a:spLocks noGrp="1"/>
          </p:cNvSpPr>
          <p:nvPr>
            <p:ph type="dt" sz="half" idx="10"/>
          </p:nvPr>
        </p:nvSpPr>
        <p:spPr/>
        <p:txBody>
          <a:bodyPr/>
          <a:lstStyle/>
          <a:p>
            <a:fld id="{306FD91C-1BF4-4277-B690-1CD201674198}" type="datetimeFigureOut">
              <a:rPr lang="uk-UA" smtClean="0"/>
              <a:t>12.12.2012</a:t>
            </a:fld>
            <a:endParaRPr lang="uk-UA"/>
          </a:p>
        </p:txBody>
      </p:sp>
      <p:sp>
        <p:nvSpPr>
          <p:cNvPr id="13" name="Slide Number Placeholder 12"/>
          <p:cNvSpPr>
            <a:spLocks noGrp="1"/>
          </p:cNvSpPr>
          <p:nvPr>
            <p:ph type="sldNum" sz="quarter" idx="11"/>
          </p:nvPr>
        </p:nvSpPr>
        <p:spPr/>
        <p:txBody>
          <a:bodyPr/>
          <a:lstStyle/>
          <a:p>
            <a:fld id="{7C844909-5950-4F41-A7E2-F104B4074EE3}" type="slidenum">
              <a:rPr lang="uk-UA" smtClean="0"/>
              <a:t>‹#›</a:t>
            </a:fld>
            <a:endParaRPr lang="uk-UA"/>
          </a:p>
        </p:txBody>
      </p:sp>
      <p:sp>
        <p:nvSpPr>
          <p:cNvPr id="14" name="Footer Placeholder 13"/>
          <p:cNvSpPr>
            <a:spLocks noGrp="1"/>
          </p:cNvSpPr>
          <p:nvPr>
            <p:ph type="ftr" sz="quarter" idx="12"/>
          </p:nvPr>
        </p:nvSpPr>
        <p:spPr/>
        <p:txBody>
          <a:bodyPr/>
          <a:lstStyle/>
          <a:p>
            <a:endParaRPr lang="uk-UA"/>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306FD91C-1BF4-4277-B690-1CD201674198}" type="datetimeFigureOut">
              <a:rPr lang="uk-UA" smtClean="0"/>
              <a:t>12.12.2012</a:t>
            </a:fld>
            <a:endParaRPr lang="uk-UA"/>
          </a:p>
        </p:txBody>
      </p:sp>
      <p:sp>
        <p:nvSpPr>
          <p:cNvPr id="9" name="Slide Number Placeholder 8"/>
          <p:cNvSpPr>
            <a:spLocks noGrp="1"/>
          </p:cNvSpPr>
          <p:nvPr>
            <p:ph type="sldNum" sz="quarter" idx="11"/>
          </p:nvPr>
        </p:nvSpPr>
        <p:spPr/>
        <p:txBody>
          <a:bodyPr/>
          <a:lstStyle/>
          <a:p>
            <a:fld id="{7C844909-5950-4F41-A7E2-F104B4074EE3}" type="slidenum">
              <a:rPr lang="uk-UA" smtClean="0"/>
              <a:t>‹#›</a:t>
            </a:fld>
            <a:endParaRPr lang="uk-UA"/>
          </a:p>
        </p:txBody>
      </p:sp>
      <p:sp>
        <p:nvSpPr>
          <p:cNvPr id="10" name="Footer Placeholder 9"/>
          <p:cNvSpPr>
            <a:spLocks noGrp="1"/>
          </p:cNvSpPr>
          <p:nvPr>
            <p:ph type="ftr" sz="quarter" idx="12"/>
          </p:nvPr>
        </p:nvSpPr>
        <p:spPr/>
        <p:txBody>
          <a:bodyPr/>
          <a:lstStyle/>
          <a:p>
            <a:endParaRPr lang="uk-UA"/>
          </a:p>
        </p:txBody>
      </p:sp>
      <p:sp>
        <p:nvSpPr>
          <p:cNvPr id="11" name="Title 10"/>
          <p:cNvSpPr>
            <a:spLocks noGrp="1"/>
          </p:cNvSpPr>
          <p:nvPr>
            <p:ph type="title"/>
          </p:nvPr>
        </p:nvSpPr>
        <p:spPr/>
        <p:txBody>
          <a:bodyPr/>
          <a:lstStyle/>
          <a:p>
            <a:r>
              <a:rPr lang="ru-RU" smtClean="0"/>
              <a:t>Образец заголовка</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ru-RU" smtClean="0"/>
              <a:t>Образец заголовка</a:t>
            </a:r>
            <a:endParaRPr lang="en-US" dirty="0"/>
          </a:p>
        </p:txBody>
      </p:sp>
      <p:sp>
        <p:nvSpPr>
          <p:cNvPr id="14" name="Date Placeholder 13"/>
          <p:cNvSpPr>
            <a:spLocks noGrp="1"/>
          </p:cNvSpPr>
          <p:nvPr>
            <p:ph type="dt" sz="half" idx="10"/>
          </p:nvPr>
        </p:nvSpPr>
        <p:spPr/>
        <p:txBody>
          <a:bodyPr/>
          <a:lstStyle/>
          <a:p>
            <a:fld id="{306FD91C-1BF4-4277-B690-1CD201674198}" type="datetimeFigureOut">
              <a:rPr lang="uk-UA" smtClean="0"/>
              <a:t>12.12.2012</a:t>
            </a:fld>
            <a:endParaRPr lang="uk-UA"/>
          </a:p>
        </p:txBody>
      </p:sp>
      <p:sp>
        <p:nvSpPr>
          <p:cNvPr id="15" name="Slide Number Placeholder 14"/>
          <p:cNvSpPr>
            <a:spLocks noGrp="1"/>
          </p:cNvSpPr>
          <p:nvPr>
            <p:ph type="sldNum" sz="quarter" idx="11"/>
          </p:nvPr>
        </p:nvSpPr>
        <p:spPr/>
        <p:txBody>
          <a:bodyPr/>
          <a:lstStyle/>
          <a:p>
            <a:fld id="{7C844909-5950-4F41-A7E2-F104B4074EE3}" type="slidenum">
              <a:rPr lang="uk-UA" smtClean="0"/>
              <a:t>‹#›</a:t>
            </a:fld>
            <a:endParaRPr lang="uk-UA"/>
          </a:p>
        </p:txBody>
      </p:sp>
      <p:sp>
        <p:nvSpPr>
          <p:cNvPr id="16" name="Footer Placeholder 15"/>
          <p:cNvSpPr>
            <a:spLocks noGrp="1"/>
          </p:cNvSpPr>
          <p:nvPr>
            <p:ph type="ftr" sz="quarter" idx="12"/>
          </p:nvPr>
        </p:nvSpPr>
        <p:spPr/>
        <p:txBody>
          <a:bodyPr/>
          <a:lstStyle/>
          <a:p>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a:p>
        </p:txBody>
      </p:sp>
      <p:sp>
        <p:nvSpPr>
          <p:cNvPr id="7" name="Date Placeholder 6"/>
          <p:cNvSpPr>
            <a:spLocks noGrp="1"/>
          </p:cNvSpPr>
          <p:nvPr>
            <p:ph type="dt" sz="half" idx="10"/>
          </p:nvPr>
        </p:nvSpPr>
        <p:spPr/>
        <p:txBody>
          <a:bodyPr/>
          <a:lstStyle/>
          <a:p>
            <a:fld id="{306FD91C-1BF4-4277-B690-1CD201674198}" type="datetimeFigureOut">
              <a:rPr lang="uk-UA" smtClean="0"/>
              <a:t>12.12.2012</a:t>
            </a:fld>
            <a:endParaRPr lang="uk-UA"/>
          </a:p>
        </p:txBody>
      </p:sp>
      <p:sp>
        <p:nvSpPr>
          <p:cNvPr id="8" name="Slide Number Placeholder 7"/>
          <p:cNvSpPr>
            <a:spLocks noGrp="1"/>
          </p:cNvSpPr>
          <p:nvPr>
            <p:ph type="sldNum" sz="quarter" idx="11"/>
          </p:nvPr>
        </p:nvSpPr>
        <p:spPr/>
        <p:txBody>
          <a:bodyPr/>
          <a:lstStyle/>
          <a:p>
            <a:fld id="{7C844909-5950-4F41-A7E2-F104B4074EE3}" type="slidenum">
              <a:rPr lang="uk-UA" smtClean="0"/>
              <a:t>‹#›</a:t>
            </a:fld>
            <a:endParaRPr lang="uk-UA"/>
          </a:p>
        </p:txBody>
      </p:sp>
      <p:sp>
        <p:nvSpPr>
          <p:cNvPr id="9" name="Footer Placeholder 8"/>
          <p:cNvSpPr>
            <a:spLocks noGrp="1"/>
          </p:cNvSpPr>
          <p:nvPr>
            <p:ph type="ftr" sz="quarter" idx="12"/>
          </p:nvPr>
        </p:nvSpPr>
        <p:spPr/>
        <p:txBody>
          <a:bodyPr/>
          <a:lstStyle/>
          <a:p>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06FD91C-1BF4-4277-B690-1CD201674198}" type="datetimeFigureOut">
              <a:rPr lang="uk-UA" smtClean="0"/>
              <a:t>12.12.2012</a:t>
            </a:fld>
            <a:endParaRPr lang="uk-UA"/>
          </a:p>
        </p:txBody>
      </p:sp>
      <p:sp>
        <p:nvSpPr>
          <p:cNvPr id="6" name="Slide Number Placeholder 5"/>
          <p:cNvSpPr>
            <a:spLocks noGrp="1"/>
          </p:cNvSpPr>
          <p:nvPr>
            <p:ph type="sldNum" sz="quarter" idx="11"/>
          </p:nvPr>
        </p:nvSpPr>
        <p:spPr/>
        <p:txBody>
          <a:bodyPr/>
          <a:lstStyle/>
          <a:p>
            <a:fld id="{7C844909-5950-4F41-A7E2-F104B4074EE3}" type="slidenum">
              <a:rPr lang="uk-UA" smtClean="0"/>
              <a:t>‹#›</a:t>
            </a:fld>
            <a:endParaRPr lang="uk-UA"/>
          </a:p>
        </p:txBody>
      </p:sp>
      <p:sp>
        <p:nvSpPr>
          <p:cNvPr id="7" name="Footer Placeholder 6"/>
          <p:cNvSpPr>
            <a:spLocks noGrp="1"/>
          </p:cNvSpPr>
          <p:nvPr>
            <p:ph type="ftr" sz="quarter" idx="12"/>
          </p:nvPr>
        </p:nvSpPr>
        <p:spPr/>
        <p:txBody>
          <a:bodyPr/>
          <a:lstStyle/>
          <a:p>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14"/>
          <p:cNvSpPr>
            <a:spLocks noGrp="1"/>
          </p:cNvSpPr>
          <p:nvPr>
            <p:ph type="dt" sz="half" idx="10"/>
          </p:nvPr>
        </p:nvSpPr>
        <p:spPr/>
        <p:txBody>
          <a:bodyPr/>
          <a:lstStyle/>
          <a:p>
            <a:fld id="{306FD91C-1BF4-4277-B690-1CD201674198}" type="datetimeFigureOut">
              <a:rPr lang="uk-UA" smtClean="0"/>
              <a:t>12.12.2012</a:t>
            </a:fld>
            <a:endParaRPr lang="uk-UA"/>
          </a:p>
        </p:txBody>
      </p:sp>
      <p:sp>
        <p:nvSpPr>
          <p:cNvPr id="16" name="Slide Number Placeholder 15"/>
          <p:cNvSpPr>
            <a:spLocks noGrp="1"/>
          </p:cNvSpPr>
          <p:nvPr>
            <p:ph type="sldNum" sz="quarter" idx="11"/>
          </p:nvPr>
        </p:nvSpPr>
        <p:spPr/>
        <p:txBody>
          <a:bodyPr/>
          <a:lstStyle/>
          <a:p>
            <a:fld id="{7C844909-5950-4F41-A7E2-F104B4074EE3}" type="slidenum">
              <a:rPr lang="uk-UA" smtClean="0"/>
              <a:t>‹#›</a:t>
            </a:fld>
            <a:endParaRPr lang="uk-UA"/>
          </a:p>
        </p:txBody>
      </p:sp>
      <p:sp>
        <p:nvSpPr>
          <p:cNvPr id="17" name="Footer Placeholder 16"/>
          <p:cNvSpPr>
            <a:spLocks noGrp="1"/>
          </p:cNvSpPr>
          <p:nvPr>
            <p:ph type="ftr" sz="quarter" idx="12"/>
          </p:nvPr>
        </p:nvSpPr>
        <p:spPr/>
        <p:txBody>
          <a:bodyPr/>
          <a:lstStyle/>
          <a:p>
            <a:endParaRPr lang="uk-UA"/>
          </a:p>
        </p:txBody>
      </p:sp>
      <p:sp>
        <p:nvSpPr>
          <p:cNvPr id="18" name="Title 1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ru-RU" smtClean="0"/>
              <a:t>Образец заголовка</a:t>
            </a:r>
            <a:endParaRPr lang="en-US"/>
          </a:p>
        </p:txBody>
      </p:sp>
      <p:sp>
        <p:nvSpPr>
          <p:cNvPr id="13" name="Date Placeholder 12"/>
          <p:cNvSpPr>
            <a:spLocks noGrp="1"/>
          </p:cNvSpPr>
          <p:nvPr>
            <p:ph type="dt" sz="half" idx="10"/>
          </p:nvPr>
        </p:nvSpPr>
        <p:spPr/>
        <p:txBody>
          <a:bodyPr/>
          <a:lstStyle/>
          <a:p>
            <a:fld id="{306FD91C-1BF4-4277-B690-1CD201674198}" type="datetimeFigureOut">
              <a:rPr lang="uk-UA" smtClean="0"/>
              <a:t>12.12.2012</a:t>
            </a:fld>
            <a:endParaRPr lang="uk-UA"/>
          </a:p>
        </p:txBody>
      </p:sp>
      <p:sp>
        <p:nvSpPr>
          <p:cNvPr id="14" name="Slide Number Placeholder 13"/>
          <p:cNvSpPr>
            <a:spLocks noGrp="1"/>
          </p:cNvSpPr>
          <p:nvPr>
            <p:ph type="sldNum" sz="quarter" idx="11"/>
          </p:nvPr>
        </p:nvSpPr>
        <p:spPr/>
        <p:txBody>
          <a:bodyPr/>
          <a:lstStyle/>
          <a:p>
            <a:fld id="{7C844909-5950-4F41-A7E2-F104B4074EE3}" type="slidenum">
              <a:rPr lang="uk-UA" smtClean="0"/>
              <a:t>‹#›</a:t>
            </a:fld>
            <a:endParaRPr lang="uk-UA"/>
          </a:p>
        </p:txBody>
      </p:sp>
      <p:sp>
        <p:nvSpPr>
          <p:cNvPr id="15" name="Footer Placeholder 14"/>
          <p:cNvSpPr>
            <a:spLocks noGrp="1"/>
          </p:cNvSpPr>
          <p:nvPr>
            <p:ph type="ftr" sz="quarter" idx="12"/>
          </p:nvPr>
        </p:nvSpPr>
        <p:spPr/>
        <p:txBody>
          <a:bodyPr/>
          <a:lstStyle/>
          <a:p>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306FD91C-1BF4-4277-B690-1CD201674198}" type="datetimeFigureOut">
              <a:rPr lang="uk-UA" smtClean="0"/>
              <a:t>12.12.2012</a:t>
            </a:fld>
            <a:endParaRPr lang="uk-UA"/>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uk-UA"/>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7C844909-5950-4F41-A7E2-F104B4074EE3}" type="slidenum">
              <a:rPr lang="uk-UA" smtClean="0"/>
              <a:t>‹#›</a:t>
            </a:fld>
            <a:endParaRPr lang="uk-U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endParaRPr lang="uk-UA" dirty="0"/>
          </a:p>
        </p:txBody>
      </p:sp>
      <p:sp>
        <p:nvSpPr>
          <p:cNvPr id="3" name="Подзаголовок 2"/>
          <p:cNvSpPr>
            <a:spLocks noGrp="1"/>
          </p:cNvSpPr>
          <p:nvPr>
            <p:ph type="subTitle" idx="1"/>
          </p:nvPr>
        </p:nvSpPr>
        <p:spPr/>
        <p:txBody>
          <a:bodyPr/>
          <a:lstStyle/>
          <a:p>
            <a:endParaRPr lang="uk-UA" dirty="0"/>
          </a:p>
        </p:txBody>
      </p:sp>
      <p:sp>
        <p:nvSpPr>
          <p:cNvPr id="4" name="Прямоугольник 3"/>
          <p:cNvSpPr/>
          <p:nvPr/>
        </p:nvSpPr>
        <p:spPr>
          <a:xfrm>
            <a:off x="-756482" y="1196752"/>
            <a:ext cx="5207221" cy="523220"/>
          </a:xfrm>
          <a:prstGeom prst="rect">
            <a:avLst/>
          </a:prstGeom>
          <a:noFill/>
        </p:spPr>
        <p:txBody>
          <a:bodyPr wrap="square" lIns="91440" tIns="45720" rIns="91440" bIns="45720">
            <a:spAutoFit/>
          </a:bodyPr>
          <a:lstStyle/>
          <a:p>
            <a:pPr algn="ctr"/>
            <a:r>
              <a:rPr lang="uk-UA" sz="2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Презентація на тему:</a:t>
            </a:r>
            <a:endParaRPr lang="ru-RU" sz="2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5" name="Прямоугольник 4"/>
          <p:cNvSpPr/>
          <p:nvPr/>
        </p:nvSpPr>
        <p:spPr>
          <a:xfrm>
            <a:off x="1403648" y="0"/>
            <a:ext cx="5903333" cy="830997"/>
          </a:xfrm>
          <a:prstGeom prst="rect">
            <a:avLst/>
          </a:prstGeom>
          <a:noFill/>
        </p:spPr>
        <p:txBody>
          <a:bodyPr wrap="square" lIns="91440" tIns="45720" rIns="91440" bIns="45720">
            <a:spAutoFit/>
          </a:bodyPr>
          <a:lstStyle/>
          <a:p>
            <a:pPr algn="ctr"/>
            <a:r>
              <a:rPr lang="ru-RU" sz="24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Глибоцька</a:t>
            </a:r>
            <a:r>
              <a:rPr lang="ru-RU" sz="2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ЗОШ</a:t>
            </a:r>
          </a:p>
          <a:p>
            <a:pPr algn="ctr"/>
            <a:r>
              <a:rPr lang="ru-RU" sz="2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І-</a:t>
            </a:r>
            <a:r>
              <a:rPr lang="ru-RU" sz="24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ІІІступенів</a:t>
            </a:r>
            <a:endParaRPr lang="ru-RU" sz="2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Прямоугольник 5"/>
          <p:cNvSpPr/>
          <p:nvPr/>
        </p:nvSpPr>
        <p:spPr>
          <a:xfrm>
            <a:off x="107504" y="2060848"/>
            <a:ext cx="8496944" cy="1107996"/>
          </a:xfrm>
          <a:prstGeom prst="rect">
            <a:avLst/>
          </a:prstGeom>
          <a:noFill/>
          <a:effectLst>
            <a:glow rad="228600">
              <a:schemeClr val="accent4">
                <a:satMod val="175000"/>
                <a:alpha val="40000"/>
              </a:schemeClr>
            </a:glow>
            <a:outerShdw blurRad="50800" dist="38100" dir="16200000" rotWithShape="0">
              <a:prstClr val="black">
                <a:alpha val="40000"/>
              </a:prstClr>
            </a:outerShdw>
            <a:reflection blurRad="6350" stA="50000" endA="300" endPos="55000" dir="5400000" sy="-100000" algn="bl" rotWithShape="0"/>
          </a:effectLst>
          <a:scene3d>
            <a:camera prst="isometricOffAxis1Right"/>
            <a:lightRig rig="threePt" dir="t"/>
          </a:scene3d>
        </p:spPr>
        <p:txBody>
          <a:bodyPr wrap="square" lIns="91440" tIns="45720" rIns="91440" bIns="45720">
            <a:spAutoFit/>
          </a:bodyPr>
          <a:lstStyle/>
          <a:p>
            <a:pPr algn="ctr"/>
            <a:r>
              <a:rPr lang="ru-RU" sz="6600" b="1"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Італія</a:t>
            </a:r>
            <a:r>
              <a:rPr lang="ru-RU" sz="6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1815-1849 </a:t>
            </a:r>
            <a:r>
              <a:rPr lang="ru-RU" sz="6600" b="1"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рр</a:t>
            </a:r>
            <a:r>
              <a:rPr lang="ru-RU" sz="6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a:t>
            </a:r>
            <a:endParaRPr lang="ru-RU" sz="66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
        <p:nvSpPr>
          <p:cNvPr id="7" name="Прямоугольник 6"/>
          <p:cNvSpPr/>
          <p:nvPr/>
        </p:nvSpPr>
        <p:spPr>
          <a:xfrm>
            <a:off x="5988032" y="3788593"/>
            <a:ext cx="2584362" cy="830997"/>
          </a:xfrm>
          <a:prstGeom prst="rect">
            <a:avLst/>
          </a:prstGeom>
          <a:noFill/>
        </p:spPr>
        <p:txBody>
          <a:bodyPr wrap="none" lIns="91440" tIns="45720" rIns="91440" bIns="45720">
            <a:spAutoFit/>
          </a:bodyPr>
          <a:lstStyle/>
          <a:p>
            <a:r>
              <a:rPr lang="ru-RU" sz="24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Підготувала</a:t>
            </a:r>
            <a:r>
              <a:rPr lang="ru-RU" sz="2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p>
          <a:p>
            <a:r>
              <a:rPr lang="ru-RU" sz="24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учениця</a:t>
            </a:r>
            <a:r>
              <a:rPr lang="ru-RU" sz="2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9-а </a:t>
            </a:r>
            <a:r>
              <a:rPr lang="ru-RU" sz="24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класу</a:t>
            </a:r>
            <a:endParaRPr lang="ru-RU" sz="2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8" name="Прямоугольник 7"/>
          <p:cNvSpPr/>
          <p:nvPr/>
        </p:nvSpPr>
        <p:spPr>
          <a:xfrm>
            <a:off x="5988032" y="4509120"/>
            <a:ext cx="2098715" cy="461665"/>
          </a:xfrm>
          <a:prstGeom prst="rect">
            <a:avLst/>
          </a:prstGeom>
          <a:noFill/>
        </p:spPr>
        <p:txBody>
          <a:bodyPr wrap="none" lIns="91440" tIns="45720" rIns="91440" bIns="45720">
            <a:spAutoFit/>
          </a:bodyPr>
          <a:lstStyle/>
          <a:p>
            <a:pPr algn="ctr"/>
            <a:r>
              <a:rPr lang="ru-RU" sz="24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Писарук</a:t>
            </a:r>
            <a:r>
              <a:rPr lang="ru-RU" sz="2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ru-RU" sz="24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Ірина</a:t>
            </a:r>
            <a:endParaRPr lang="ru-RU" sz="2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Прямоугольник 8"/>
          <p:cNvSpPr/>
          <p:nvPr/>
        </p:nvSpPr>
        <p:spPr>
          <a:xfrm>
            <a:off x="3851920" y="6093296"/>
            <a:ext cx="1455848" cy="523220"/>
          </a:xfrm>
          <a:prstGeom prst="rect">
            <a:avLst/>
          </a:prstGeom>
          <a:noFill/>
        </p:spPr>
        <p:txBody>
          <a:bodyPr wrap="none" lIns="91440" tIns="45720" rIns="91440" bIns="45720">
            <a:spAutoFit/>
          </a:bodyPr>
          <a:lstStyle/>
          <a:p>
            <a:pPr algn="ct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2012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рік</a:t>
            </a:r>
            <a:endParaRPr lang="ru-RU"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431458"/>
            <a:ext cx="4401839" cy="2661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500020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lstStyle/>
          <a:p>
            <a:endParaRPr lang="uk-UA"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Заголовок 2"/>
          <p:cNvSpPr>
            <a:spLocks noGrp="1"/>
          </p:cNvSpPr>
          <p:nvPr>
            <p:ph type="title"/>
          </p:nvPr>
        </p:nvSpPr>
        <p:spPr/>
        <p:txBody>
          <a:bodyPr/>
          <a:lstStyle/>
          <a:p>
            <a:endParaRPr lang="uk-UA"/>
          </a:p>
        </p:txBody>
      </p:sp>
      <p:sp>
        <p:nvSpPr>
          <p:cNvPr id="4" name="Прямоугольник 3"/>
          <p:cNvSpPr/>
          <p:nvPr/>
        </p:nvSpPr>
        <p:spPr>
          <a:xfrm>
            <a:off x="2362162" y="1571"/>
            <a:ext cx="4479111"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ВИСНОВОК</a:t>
            </a:r>
            <a:endParaRPr lang="ru-RU"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 name="Прямоугольник 4"/>
          <p:cNvSpPr/>
          <p:nvPr/>
        </p:nvSpPr>
        <p:spPr>
          <a:xfrm>
            <a:off x="83469" y="2420888"/>
            <a:ext cx="9036496" cy="2246769"/>
          </a:xfrm>
          <a:prstGeom prst="rect">
            <a:avLst/>
          </a:prstGeom>
          <a:noFill/>
        </p:spPr>
        <p:txBody>
          <a:bodyPr wrap="square" lIns="91440" tIns="45720" rIns="91440" bIns="45720">
            <a:spAutoFit/>
          </a:bodyPr>
          <a:lstStyle/>
          <a:p>
            <a:pPr algn="ct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В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Італії</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об’єднання</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країни</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стало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першочерговим</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питанням</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для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її</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розвитку</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В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італійському</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Рісоджименто</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цього</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періоду</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визначилися</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два напрямки – шляхом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революції</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або</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за </a:t>
            </a:r>
            <a:r>
              <a:rPr lang="ru-RU" sz="2800" b="1" cap="none" spc="0"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допомогою</a:t>
            </a:r>
            <a:r>
              <a:rPr lang="ru-RU" sz="28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реформ.</a:t>
            </a:r>
            <a:endParaRPr lang="ru-RU" sz="28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5718756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uk-UA" dirty="0"/>
          </a:p>
        </p:txBody>
      </p:sp>
      <p:sp>
        <p:nvSpPr>
          <p:cNvPr id="2" name="Заголовок 1"/>
          <p:cNvSpPr>
            <a:spLocks noGrp="1"/>
          </p:cNvSpPr>
          <p:nvPr>
            <p:ph type="title"/>
          </p:nvPr>
        </p:nvSpPr>
        <p:spPr/>
        <p:txBody>
          <a:bodyPr/>
          <a:lstStyle/>
          <a:p>
            <a:endParaRPr lang="uk-UA"/>
          </a:p>
        </p:txBody>
      </p:sp>
      <p:sp>
        <p:nvSpPr>
          <p:cNvPr id="6" name="Прямоугольник 5"/>
          <p:cNvSpPr/>
          <p:nvPr/>
        </p:nvSpPr>
        <p:spPr>
          <a:xfrm>
            <a:off x="179513" y="908720"/>
            <a:ext cx="8856984" cy="4031873"/>
          </a:xfrm>
          <a:prstGeom prst="rect">
            <a:avLst/>
          </a:prstGeom>
          <a:noFill/>
        </p:spPr>
        <p:txBody>
          <a:bodyPr wrap="square" lIns="91440" tIns="45720" rIns="91440" bIns="45720">
            <a:spAutoFit/>
          </a:bodyPr>
          <a:lstStyle/>
          <a:p>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1.Вступ</a:t>
            </a:r>
          </a:p>
          <a:p>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2.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Італія</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після</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Віденського</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конгресу</a:t>
            </a:r>
            <a:endPar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3.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Революції</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20-30-х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pp</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XIX ст. Джузеппе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Мадзіні</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Джузеппе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Гарібальді</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p>
          <a:p>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4.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Діяльність</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поміркованих</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лібералів</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наприкінці</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30 - на початку 40-х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pp</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p>
          <a:p>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5.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Документи</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Факти</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 </a:t>
            </a:r>
            <a:r>
              <a:rPr lang="ru-RU" sz="3200" dirty="0" err="1" smtClean="0">
                <a:ln w="18415" cmpd="sng">
                  <a:solidFill>
                    <a:srgbClr val="FFFFFF"/>
                  </a:solidFill>
                  <a:prstDash val="solid"/>
                </a:ln>
                <a:solidFill>
                  <a:srgbClr val="FFFFFF"/>
                </a:solidFill>
                <a:effectLst>
                  <a:outerShdw blurRad="63500" dir="3600000" algn="tl" rotWithShape="0">
                    <a:srgbClr val="000000">
                      <a:alpha val="70000"/>
                    </a:srgbClr>
                  </a:outerShdw>
                </a:effectLst>
              </a:rPr>
              <a:t>Коментарі</a:t>
            </a:r>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p>
          <a:p>
            <a:r>
              <a:rPr lang="ru-RU" sz="32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6.Висновок.</a:t>
            </a:r>
          </a:p>
        </p:txBody>
      </p:sp>
      <p:sp>
        <p:nvSpPr>
          <p:cNvPr id="5" name="Прямоугольник 4"/>
          <p:cNvSpPr/>
          <p:nvPr/>
        </p:nvSpPr>
        <p:spPr>
          <a:xfrm>
            <a:off x="3545918" y="116632"/>
            <a:ext cx="2052165" cy="923330"/>
          </a:xfrm>
          <a:prstGeom prst="rect">
            <a:avLst/>
          </a:prstGeom>
          <a:noFill/>
        </p:spPr>
        <p:txBody>
          <a:bodyPr wrap="none" lIns="91440" tIns="45720" rIns="91440" bIns="45720">
            <a:spAutoFit/>
          </a:bodyPr>
          <a:lstStyle/>
          <a:p>
            <a:pPr algn="ctr"/>
            <a:r>
              <a:rPr lang="ru-RU" sz="54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План :</a:t>
            </a:r>
            <a:endParaRPr lang="ru-RU" sz="54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13913378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endParaRPr lang="uk-UA" dirty="0"/>
          </a:p>
        </p:txBody>
      </p:sp>
      <p:sp>
        <p:nvSpPr>
          <p:cNvPr id="2" name="Заголовок 1"/>
          <p:cNvSpPr>
            <a:spLocks noGrp="1"/>
          </p:cNvSpPr>
          <p:nvPr>
            <p:ph type="title"/>
          </p:nvPr>
        </p:nvSpPr>
        <p:spPr/>
        <p:txBody>
          <a:bodyPr/>
          <a:lstStyle/>
          <a:p>
            <a:endParaRPr lang="uk-U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99" y="3507435"/>
            <a:ext cx="4415185" cy="33071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Прямоугольник 3"/>
          <p:cNvSpPr/>
          <p:nvPr/>
        </p:nvSpPr>
        <p:spPr>
          <a:xfrm>
            <a:off x="-979855" y="8826"/>
            <a:ext cx="5544616" cy="1569660"/>
          </a:xfrm>
          <a:prstGeom prst="rect">
            <a:avLst/>
          </a:prstGeom>
          <a:noFill/>
          <a:effectLst>
            <a:glow rad="228600">
              <a:schemeClr val="accent1">
                <a:satMod val="175000"/>
                <a:alpha val="40000"/>
              </a:schemeClr>
            </a:glow>
          </a:effectLst>
          <a:scene3d>
            <a:camera prst="isometricOffAxis1Right"/>
            <a:lightRig rig="threePt" dir="t"/>
          </a:scene3d>
        </p:spPr>
        <p:txBody>
          <a:bodyPr wrap="square" lIns="91440" tIns="45720" rIns="91440" bIns="45720">
            <a:spAutoFit/>
          </a:bodyPr>
          <a:lstStyle/>
          <a:p>
            <a:pPr algn="ctr"/>
            <a:r>
              <a:rPr lang="ru-RU" sz="9600" b="1" cap="none" spc="0"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ВСТУП</a:t>
            </a:r>
            <a:endParaRPr lang="ru-RU" sz="96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7" name="Прямоугольник 6"/>
          <p:cNvSpPr/>
          <p:nvPr/>
        </p:nvSpPr>
        <p:spPr>
          <a:xfrm>
            <a:off x="2843808" y="819979"/>
            <a:ext cx="6084168" cy="4524315"/>
          </a:xfrm>
          <a:prstGeom prst="rect">
            <a:avLst/>
          </a:prstGeom>
          <a:noFill/>
        </p:spPr>
        <p:txBody>
          <a:bodyPr wrap="square" lIns="91440" tIns="45720" rIns="91440" bIns="45720">
            <a:spAutoFit/>
          </a:bodyPr>
          <a:lstStyle/>
          <a:p>
            <a:pPr algn="ct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Рішення</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Віденського</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конгресу</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закріпили</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політичну</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роздробленність</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Італії.Такий</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стан речей не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міг</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задовольнити</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народ .В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історії</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Італії</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1815-1847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рр</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стали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періодом</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формуванням</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передумов</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для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об’єднання</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з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Німеччиною</a:t>
            </a:r>
            <a:r>
              <a:rPr lang="ru-RU" sz="3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 у 50-60-х роках </a:t>
            </a:r>
            <a:r>
              <a:rPr lang="ru-RU" sz="3200" b="1" dirty="0" err="1"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ХІХст</a:t>
            </a:r>
            <a:r>
              <a:rPr lang="ru-RU" sz="32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 </a:t>
            </a:r>
            <a:endParaRPr lang="ru-RU" sz="32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extLst>
      <p:ext uri="{BB962C8B-B14F-4D97-AF65-F5344CB8AC3E}">
        <p14:creationId xmlns:p14="http://schemas.microsoft.com/office/powerpoint/2010/main" val="2499284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1484784"/>
            <a:ext cx="9144000" cy="4536504"/>
          </a:xfrm>
        </p:spPr>
        <p:txBody>
          <a:bodyPr>
            <a:noAutofit/>
          </a:bodyPr>
          <a:lstStyle/>
          <a:p>
            <a:r>
              <a:rPr lang="uk-UA" sz="2400" dirty="0"/>
              <a:t>Рішення Віденського конгресу негативно вплинули на розвиток Італії. Її знову було переділено на вісім невеликих королівств і герцогств, а північно-східна частина - </a:t>
            </a:r>
            <a:r>
              <a:rPr lang="uk-UA" sz="2400" dirty="0" err="1"/>
              <a:t>Ломбардо-Венеціанське</a:t>
            </a:r>
            <a:r>
              <a:rPr lang="uk-UA" sz="2400" dirty="0"/>
              <a:t> королівство - увійшла до складу Австрійської імперії на правах автономії. В усіх державах півострова було відновлено абсолютну владу монархів, панівними силами знову стали дворянство й духівництво, негативно налаштовані до всього нового, що принесли революційна та наполеонівська епохи. Ліквідація панування Наполеона не спричинила національного визволення Італії, французьке гноблення поступилося австрійському, оскільки всі італійські держави опинились у більшій або меншій залежності від Австрії. Однією з найвідсталіших держав Італії була Папська область, яка знаходилася під світською владою папи. </a:t>
            </a:r>
          </a:p>
        </p:txBody>
      </p:sp>
      <p:sp>
        <p:nvSpPr>
          <p:cNvPr id="2" name="Заголовок 1"/>
          <p:cNvSpPr>
            <a:spLocks noGrp="1"/>
          </p:cNvSpPr>
          <p:nvPr>
            <p:ph type="title"/>
          </p:nvPr>
        </p:nvSpPr>
        <p:spPr>
          <a:xfrm>
            <a:off x="-25158" y="-171400"/>
            <a:ext cx="8153400" cy="990600"/>
          </a:xfrm>
        </p:spPr>
        <p:txBody>
          <a:bodyPr/>
          <a:lstStyle/>
          <a:p>
            <a:r>
              <a:rPr lang="uk-UA" dirty="0"/>
              <a:t> </a:t>
            </a:r>
            <a:r>
              <a:rPr lang="uk-UA" sz="3200" dirty="0"/>
              <a:t>Італія після Віденського конгресу</a:t>
            </a:r>
          </a:p>
        </p:txBody>
      </p:sp>
    </p:spTree>
    <p:extLst>
      <p:ext uri="{BB962C8B-B14F-4D97-AF65-F5344CB8AC3E}">
        <p14:creationId xmlns:p14="http://schemas.microsoft.com/office/powerpoint/2010/main" val="99913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7530" y="2000"/>
            <a:ext cx="3446470" cy="1847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Объект 2"/>
          <p:cNvSpPr>
            <a:spLocks noGrp="1"/>
          </p:cNvSpPr>
          <p:nvPr>
            <p:ph idx="1"/>
          </p:nvPr>
        </p:nvSpPr>
        <p:spPr>
          <a:xfrm>
            <a:off x="-324544" y="1728070"/>
            <a:ext cx="8820472" cy="5112568"/>
          </a:xfrm>
        </p:spPr>
        <p:txBody>
          <a:bodyPr>
            <a:normAutofit lnSpcReduction="10000"/>
          </a:bodyPr>
          <a:lstStyle/>
          <a:p>
            <a:r>
              <a:rPr lang="uk-UA" sz="2400" dirty="0"/>
              <a:t>Період від кінця </a:t>
            </a:r>
            <a:r>
              <a:rPr lang="arn-CL" sz="2400" dirty="0"/>
              <a:t>XVIII </a:t>
            </a:r>
            <a:r>
              <a:rPr lang="uk-UA" sz="2400" dirty="0"/>
              <a:t>ст. до 1870 р. в італійській історії називають епохою "</a:t>
            </a:r>
            <a:r>
              <a:rPr lang="uk-UA" sz="2400" dirty="0" err="1"/>
              <a:t>Рісорджименто</a:t>
            </a:r>
            <a:r>
              <a:rPr lang="uk-UA" sz="2400" dirty="0"/>
              <a:t>" (Відродження). То був період розгортання національно-визвольного руху, боротьби за відродження Італійської державності. Термін "національне відродження" згодом став використовуватися для характеристики національно-визвольних рухів інших європейських народів. Революції 20-30-х </a:t>
            </a:r>
            <a:r>
              <a:rPr lang="arn-CL" sz="2400" dirty="0"/>
              <a:t>pp. </a:t>
            </a:r>
            <a:r>
              <a:rPr lang="uk-UA" sz="2400" dirty="0"/>
              <a:t>були складовою частиною епохи "</a:t>
            </a:r>
            <a:r>
              <a:rPr lang="uk-UA" sz="2400" dirty="0" err="1"/>
              <a:t>Рісорджименто</a:t>
            </a:r>
            <a:r>
              <a:rPr lang="uk-UA" sz="2400" dirty="0"/>
              <a:t>". У липні 1820 р. першими в Італії підняли повстання неаполітанські карбонарії. Революція тривала тиждень і завершилася перемогою. Повсюдно лунали слова гімну карбонаріїв: "Деспотизм знищено, тиранія загинула і аристократія ніколи не буде вас гнобити!" Король вимушений був підписати конституцію і скликати парламент.</a:t>
            </a:r>
          </a:p>
        </p:txBody>
      </p:sp>
      <p:sp>
        <p:nvSpPr>
          <p:cNvPr id="2" name="Заголовок 1"/>
          <p:cNvSpPr>
            <a:spLocks noGrp="1"/>
          </p:cNvSpPr>
          <p:nvPr>
            <p:ph type="title"/>
          </p:nvPr>
        </p:nvSpPr>
        <p:spPr>
          <a:xfrm>
            <a:off x="-108520" y="430625"/>
            <a:ext cx="8153400" cy="990600"/>
          </a:xfrm>
        </p:spPr>
        <p:txBody>
          <a:bodyPr/>
          <a:lstStyle/>
          <a:p>
            <a:r>
              <a:rPr lang="ru-RU" dirty="0" err="1"/>
              <a:t>Революції</a:t>
            </a:r>
            <a:r>
              <a:rPr lang="ru-RU" dirty="0"/>
              <a:t> 20-30-х </a:t>
            </a:r>
            <a:r>
              <a:rPr lang="ru-RU" dirty="0" err="1"/>
              <a:t>pp</a:t>
            </a:r>
            <a:r>
              <a:rPr lang="ru-RU" dirty="0"/>
              <a:t>. XIX ст.</a:t>
            </a:r>
            <a:endParaRPr lang="uk-UA" dirty="0"/>
          </a:p>
        </p:txBody>
      </p:sp>
    </p:spTree>
    <p:extLst>
      <p:ext uri="{BB962C8B-B14F-4D97-AF65-F5344CB8AC3E}">
        <p14:creationId xmlns:p14="http://schemas.microsoft.com/office/powerpoint/2010/main" val="1058081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836712"/>
            <a:ext cx="9144000" cy="4032448"/>
          </a:xfrm>
        </p:spPr>
        <p:txBody>
          <a:bodyPr/>
          <a:lstStyle/>
          <a:p>
            <a:r>
              <a:rPr lang="uk-UA" dirty="0"/>
              <a:t>Палкий ентузіазм та відданість </a:t>
            </a:r>
            <a:r>
              <a:rPr lang="uk-UA" dirty="0" err="1"/>
              <a:t>Мадзіні</a:t>
            </a:r>
            <a:r>
              <a:rPr lang="uk-UA" dirty="0"/>
              <a:t> справі визволення Італії сприяли швидкому поширенню впливу "Молодої Італії". В різних місцях Апеннінського півострова з'являлися її місцеві осередки, які повинні були готувати </a:t>
            </a:r>
            <a:r>
              <a:rPr lang="uk-UA" dirty="0" err="1"/>
              <a:t>загальноіталійську</a:t>
            </a:r>
            <a:r>
              <a:rPr lang="uk-UA" dirty="0"/>
              <a:t> революцію. Одначе неодноразові спроби підняти повстання виявилися невдалими. Внаслідок цього </a:t>
            </a:r>
            <a:r>
              <a:rPr lang="uk-UA" dirty="0" err="1"/>
              <a:t>Мадзіні</a:t>
            </a:r>
            <a:r>
              <a:rPr lang="uk-UA" dirty="0"/>
              <a:t> дійшов висновку, що найближчим часом здійснити італійську революцію неможливо. З-поміж членів "Молодої Італії" вирізнявся Джузеппе Гарібальді (1807-1882). За участь у революційній змові, організованій </a:t>
            </a:r>
            <a:r>
              <a:rPr lang="uk-UA" dirty="0" err="1"/>
              <a:t>Мадзіні</a:t>
            </a:r>
            <a:r>
              <a:rPr lang="uk-UA" dirty="0"/>
              <a:t> 1834 </a:t>
            </a:r>
            <a:r>
              <a:rPr lang="arn-CL" dirty="0"/>
              <a:t>p., </a:t>
            </a:r>
            <a:r>
              <a:rPr lang="uk-UA" dirty="0"/>
              <a:t>його було засуджено до смертної кари, і він емігрував до Південної Америки. Там він знаходився до 1848 </a:t>
            </a:r>
            <a:r>
              <a:rPr lang="arn-CL" dirty="0"/>
              <a:t>p., </a:t>
            </a:r>
            <a:r>
              <a:rPr lang="uk-UA" dirty="0"/>
              <a:t>будучи серед тих, хто виборював незалежність південноамериканських республік</a:t>
            </a:r>
          </a:p>
        </p:txBody>
      </p:sp>
      <p:sp>
        <p:nvSpPr>
          <p:cNvPr id="2" name="Заголовок 1"/>
          <p:cNvSpPr>
            <a:spLocks noGrp="1"/>
          </p:cNvSpPr>
          <p:nvPr>
            <p:ph type="title"/>
          </p:nvPr>
        </p:nvSpPr>
        <p:spPr>
          <a:xfrm>
            <a:off x="-3895" y="6348"/>
            <a:ext cx="7543800" cy="914400"/>
          </a:xfrm>
        </p:spPr>
        <p:txBody>
          <a:bodyPr/>
          <a:lstStyle/>
          <a:p>
            <a:r>
              <a:rPr lang="uk-UA" sz="3200" dirty="0"/>
              <a:t>Джузеппе </a:t>
            </a:r>
            <a:r>
              <a:rPr lang="uk-UA" sz="3200" dirty="0" err="1" smtClean="0"/>
              <a:t>Мадзіні</a:t>
            </a:r>
            <a:r>
              <a:rPr lang="uk-UA" sz="3200" dirty="0" smtClean="0"/>
              <a:t> </a:t>
            </a:r>
            <a:r>
              <a:rPr lang="uk-UA" sz="3200" dirty="0"/>
              <a:t>та Джузеппе Гарібальді </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4704732"/>
            <a:ext cx="2114550" cy="2162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248" y="4422132"/>
            <a:ext cx="1895475" cy="240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00721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31050" y="836712"/>
            <a:ext cx="9175050" cy="6021288"/>
          </a:xfrm>
        </p:spPr>
        <p:txBody>
          <a:bodyPr/>
          <a:lstStyle/>
          <a:p>
            <a:r>
              <a:rPr lang="uk-UA" dirty="0"/>
              <a:t>Невдала спроба здійснити об'єднання Італії революційним способом спричинила те, що від середини 30-х </a:t>
            </a:r>
            <a:r>
              <a:rPr lang="uk-UA" dirty="0" err="1"/>
              <a:t>рр-</a:t>
            </a:r>
            <a:r>
              <a:rPr lang="uk-UA" dirty="0"/>
              <a:t> в італійському національно-визвольному русі на перший план вийшли помірковані ліберали. Серед них були великі землевласники та підприємці, представники інтелігенції. Ліберали вважали, що єдино можливим способом об'єднання Італії є перетворення зверху, за допомогою реформ. їх Ідеолог </a:t>
            </a:r>
            <a:r>
              <a:rPr lang="uk-UA" dirty="0" err="1"/>
              <a:t>Вінченцо</a:t>
            </a:r>
            <a:r>
              <a:rPr lang="uk-UA" dirty="0"/>
              <a:t> </a:t>
            </a:r>
            <a:r>
              <a:rPr lang="uk-UA" dirty="0" err="1"/>
              <a:t>Джоберті</a:t>
            </a:r>
            <a:r>
              <a:rPr lang="uk-UA" dirty="0"/>
              <a:t> майбутню Італію уявляв як федерацію окремих держав, створену за згодою їхніх монархів "без крові, без хвилювань, без революцій". Свою практичну діяльність ліберали спрямовували на сприяння зростанню національної самосвідомості італійців. Протягом 1839- 1847 </a:t>
            </a:r>
            <a:r>
              <a:rPr lang="arn-CL" dirty="0"/>
              <a:t>pp. </a:t>
            </a:r>
            <a:r>
              <a:rPr lang="uk-UA" dirty="0"/>
              <a:t>вони дев'ять разів збирали </a:t>
            </a:r>
            <a:r>
              <a:rPr lang="uk-UA" dirty="0" err="1"/>
              <a:t>загальноіталійські</a:t>
            </a:r>
            <a:r>
              <a:rPr lang="uk-UA" dirty="0"/>
              <a:t> конгреси вчених. Хоча політичні проблеми відкрито на них не обговорювалися, ця форма спілкування сприяла згуртуванню сил поміркованих лібералів та виробленню їхньої програми дій. З часом ставлення лібералів до австрійців ставало більш різким. У 1846- 1847 </a:t>
            </a:r>
            <a:r>
              <a:rPr lang="arn-CL" dirty="0"/>
              <a:t>pp. </a:t>
            </a:r>
            <a:r>
              <a:rPr lang="uk-UA" dirty="0"/>
              <a:t>у багатьох їхніх газетах і журналах з'являлися заклики до </a:t>
            </a:r>
            <a:r>
              <a:rPr lang="uk-UA" dirty="0" err="1"/>
              <a:t>загальноіталійської</a:t>
            </a:r>
            <a:r>
              <a:rPr lang="uk-UA" dirty="0"/>
              <a:t> війни проти Австрії.</a:t>
            </a:r>
          </a:p>
        </p:txBody>
      </p:sp>
      <p:sp>
        <p:nvSpPr>
          <p:cNvPr id="3" name="Заголовок 2"/>
          <p:cNvSpPr>
            <a:spLocks noGrp="1"/>
          </p:cNvSpPr>
          <p:nvPr>
            <p:ph type="title"/>
          </p:nvPr>
        </p:nvSpPr>
        <p:spPr>
          <a:xfrm>
            <a:off x="0" y="-30936"/>
            <a:ext cx="7543800" cy="914400"/>
          </a:xfrm>
        </p:spPr>
        <p:txBody>
          <a:bodyPr/>
          <a:lstStyle/>
          <a:p>
            <a:r>
              <a:rPr lang="ru-RU" sz="2800" dirty="0" err="1"/>
              <a:t>Діяльність</a:t>
            </a:r>
            <a:r>
              <a:rPr lang="ru-RU" sz="2800" dirty="0"/>
              <a:t> </a:t>
            </a:r>
            <a:r>
              <a:rPr lang="ru-RU" sz="2800" dirty="0" err="1"/>
              <a:t>поміркованих</a:t>
            </a:r>
            <a:r>
              <a:rPr lang="ru-RU" sz="2800" dirty="0"/>
              <a:t> </a:t>
            </a:r>
            <a:r>
              <a:rPr lang="ru-RU" sz="2800" dirty="0" err="1"/>
              <a:t>лібералів</a:t>
            </a:r>
            <a:r>
              <a:rPr lang="ru-RU" sz="2800" dirty="0"/>
              <a:t> </a:t>
            </a:r>
            <a:r>
              <a:rPr lang="ru-RU" sz="2800" dirty="0" err="1"/>
              <a:t>наприкінці</a:t>
            </a:r>
            <a:r>
              <a:rPr lang="ru-RU" sz="2800" dirty="0"/>
              <a:t> 30 - на початку 40-х </a:t>
            </a:r>
            <a:r>
              <a:rPr lang="ru-RU" sz="2800" dirty="0" err="1"/>
              <a:t>pp</a:t>
            </a:r>
            <a:r>
              <a:rPr lang="ru-RU" sz="2800" dirty="0"/>
              <a:t>.</a:t>
            </a:r>
            <a:endParaRPr lang="uk-UA" sz="2800" dirty="0"/>
          </a:p>
        </p:txBody>
      </p:sp>
    </p:spTree>
    <p:extLst>
      <p:ext uri="{BB962C8B-B14F-4D97-AF65-F5344CB8AC3E}">
        <p14:creationId xmlns:p14="http://schemas.microsoft.com/office/powerpoint/2010/main" val="28694305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11574" y="692696"/>
            <a:ext cx="9132425" cy="6165304"/>
          </a:xfrm>
        </p:spPr>
        <p:txBody>
          <a:bodyPr/>
          <a:lstStyle/>
          <a:p>
            <a:r>
              <a:rPr lang="ru-RU" dirty="0"/>
              <a:t>З </a:t>
            </a:r>
            <a:r>
              <a:rPr lang="ru-RU" dirty="0" err="1"/>
              <a:t>таємної</a:t>
            </a:r>
            <a:r>
              <a:rPr lang="ru-RU" dirty="0"/>
              <a:t> </a:t>
            </a:r>
            <a:r>
              <a:rPr lang="ru-RU" dirty="0" err="1"/>
              <a:t>інструкції</a:t>
            </a:r>
            <a:r>
              <a:rPr lang="ru-RU" dirty="0"/>
              <a:t> "</a:t>
            </a:r>
            <a:r>
              <a:rPr lang="ru-RU" dirty="0" err="1"/>
              <a:t>Молодої</a:t>
            </a:r>
            <a:r>
              <a:rPr lang="ru-RU" dirty="0"/>
              <a:t> </a:t>
            </a:r>
            <a:r>
              <a:rPr lang="ru-RU" dirty="0" err="1"/>
              <a:t>Італії</a:t>
            </a:r>
            <a:r>
              <a:rPr lang="ru-RU" dirty="0"/>
              <a:t>" про </a:t>
            </a:r>
            <a:r>
              <a:rPr lang="ru-RU" dirty="0" err="1"/>
              <a:t>засоби</a:t>
            </a:r>
            <a:r>
              <a:rPr lang="ru-RU" dirty="0"/>
              <a:t> </a:t>
            </a:r>
            <a:r>
              <a:rPr lang="ru-RU" dirty="0" err="1"/>
              <a:t>боротьби</a:t>
            </a:r>
            <a:r>
              <a:rPr lang="ru-RU" dirty="0"/>
              <a:t> за </a:t>
            </a:r>
            <a:r>
              <a:rPr lang="ru-RU" dirty="0" err="1"/>
              <a:t>національну</a:t>
            </a:r>
            <a:r>
              <a:rPr lang="ru-RU" dirty="0"/>
              <a:t> </a:t>
            </a:r>
            <a:r>
              <a:rPr lang="ru-RU" dirty="0" err="1"/>
              <a:t>незалежність</a:t>
            </a:r>
            <a:endParaRPr lang="ru-RU" dirty="0"/>
          </a:p>
          <a:p>
            <a:r>
              <a:rPr lang="ru-RU" dirty="0"/>
              <a:t>"... </a:t>
            </a:r>
            <a:r>
              <a:rPr lang="ru-RU" dirty="0" err="1"/>
              <a:t>Засоби</a:t>
            </a:r>
            <a:r>
              <a:rPr lang="ru-RU" dirty="0"/>
              <a:t>, за </a:t>
            </a:r>
            <a:r>
              <a:rPr lang="ru-RU" dirty="0" err="1"/>
              <a:t>допомогою</a:t>
            </a:r>
            <a:r>
              <a:rPr lang="ru-RU" dirty="0"/>
              <a:t> </a:t>
            </a:r>
            <a:r>
              <a:rPr lang="ru-RU" dirty="0" err="1"/>
              <a:t>яких</a:t>
            </a:r>
            <a:r>
              <a:rPr lang="ru-RU" dirty="0"/>
              <a:t> "Молода </a:t>
            </a:r>
            <a:r>
              <a:rPr lang="ru-RU" dirty="0" err="1"/>
              <a:t>Італія</a:t>
            </a:r>
            <a:r>
              <a:rPr lang="ru-RU" dirty="0"/>
              <a:t>" </a:t>
            </a:r>
            <a:r>
              <a:rPr lang="ru-RU" dirty="0" err="1"/>
              <a:t>намагається</a:t>
            </a:r>
            <a:r>
              <a:rPr lang="ru-RU" dirty="0"/>
              <a:t>  </a:t>
            </a:r>
            <a:r>
              <a:rPr lang="ru-RU" dirty="0" err="1"/>
              <a:t>здійснити</a:t>
            </a:r>
            <a:r>
              <a:rPr lang="ru-RU" dirty="0"/>
              <a:t> свою мету, є </a:t>
            </a:r>
            <a:r>
              <a:rPr lang="ru-RU" dirty="0" err="1"/>
              <a:t>виховання</a:t>
            </a:r>
            <a:r>
              <a:rPr lang="ru-RU" dirty="0"/>
              <a:t> та </a:t>
            </a:r>
            <a:r>
              <a:rPr lang="ru-RU" dirty="0" err="1"/>
              <a:t>повстання</a:t>
            </a:r>
            <a:r>
              <a:rPr lang="ru-RU" dirty="0"/>
              <a:t>... </a:t>
            </a:r>
            <a:r>
              <a:rPr lang="ru-RU" dirty="0" err="1"/>
              <a:t>Виховання</a:t>
            </a:r>
            <a:r>
              <a:rPr lang="ru-RU" dirty="0"/>
              <a:t> - </a:t>
            </a:r>
            <a:r>
              <a:rPr lang="ru-RU" dirty="0" err="1"/>
              <a:t>пресою</a:t>
            </a:r>
            <a:r>
              <a:rPr lang="ru-RU" dirty="0"/>
              <a:t>, прикладом, словом... повинно стати у </a:t>
            </a:r>
            <a:r>
              <a:rPr lang="ru-RU" dirty="0" err="1"/>
              <a:t>своїх</a:t>
            </a:r>
            <a:r>
              <a:rPr lang="ru-RU" dirty="0"/>
              <a:t> </a:t>
            </a:r>
            <a:r>
              <a:rPr lang="ru-RU" dirty="0" err="1"/>
              <a:t>наслідках</a:t>
            </a:r>
            <a:r>
              <a:rPr lang="ru-RU" dirty="0"/>
              <a:t> принципом </a:t>
            </a:r>
            <a:r>
              <a:rPr lang="ru-RU" dirty="0" err="1"/>
              <a:t>національного</a:t>
            </a:r>
            <a:r>
              <a:rPr lang="ru-RU" dirty="0"/>
              <a:t> </a:t>
            </a:r>
            <a:r>
              <a:rPr lang="ru-RU" dirty="0" err="1"/>
              <a:t>виховання</a:t>
            </a:r>
            <a:r>
              <a:rPr lang="ru-RU" dirty="0"/>
              <a:t>... </a:t>
            </a:r>
            <a:r>
              <a:rPr lang="ru-RU" dirty="0" err="1"/>
              <a:t>Повстання</a:t>
            </a:r>
            <a:r>
              <a:rPr lang="ru-RU" dirty="0"/>
              <a:t> повинно у </a:t>
            </a:r>
            <a:r>
              <a:rPr lang="ru-RU" dirty="0" err="1"/>
              <a:t>своїх</a:t>
            </a:r>
            <a:r>
              <a:rPr lang="ru-RU" dirty="0"/>
              <a:t> рисах нести </a:t>
            </a:r>
            <a:r>
              <a:rPr lang="ru-RU" dirty="0" err="1"/>
              <a:t>зародок</a:t>
            </a:r>
            <a:r>
              <a:rPr lang="ru-RU" dirty="0"/>
              <a:t> </a:t>
            </a:r>
            <a:r>
              <a:rPr lang="ru-RU" dirty="0" err="1"/>
              <a:t>програми</a:t>
            </a:r>
            <a:r>
              <a:rPr lang="ru-RU" dirty="0"/>
              <a:t> </a:t>
            </a:r>
            <a:r>
              <a:rPr lang="ru-RU" dirty="0" err="1"/>
              <a:t>майбутньої</a:t>
            </a:r>
            <a:r>
              <a:rPr lang="ru-RU" dirty="0"/>
              <a:t> </a:t>
            </a:r>
            <a:r>
              <a:rPr lang="ru-RU" dirty="0" err="1"/>
              <a:t>італійської</a:t>
            </a:r>
            <a:r>
              <a:rPr lang="ru-RU" dirty="0"/>
              <a:t> </a:t>
            </a:r>
            <a:r>
              <a:rPr lang="ru-RU" dirty="0" err="1"/>
              <a:t>нації</a:t>
            </a:r>
            <a:r>
              <a:rPr lang="ru-RU" dirty="0"/>
              <a:t>. Там, де </a:t>
            </a:r>
            <a:r>
              <a:rPr lang="ru-RU" dirty="0" err="1"/>
              <a:t>відбуватиметься</a:t>
            </a:r>
            <a:r>
              <a:rPr lang="ru-RU" dirty="0"/>
              <a:t> </a:t>
            </a:r>
            <a:r>
              <a:rPr lang="ru-RU" dirty="0" err="1"/>
              <a:t>повстання</a:t>
            </a:r>
            <a:r>
              <a:rPr lang="ru-RU" dirty="0"/>
              <a:t>, повинен бути </a:t>
            </a:r>
            <a:r>
              <a:rPr lang="ru-RU" dirty="0" err="1"/>
              <a:t>італійський</a:t>
            </a:r>
            <a:r>
              <a:rPr lang="ru-RU" dirty="0"/>
              <a:t> прапор, </a:t>
            </a:r>
            <a:r>
              <a:rPr lang="ru-RU" dirty="0" err="1"/>
              <a:t>італійська</a:t>
            </a:r>
            <a:r>
              <a:rPr lang="ru-RU" dirty="0"/>
              <a:t> думка, </a:t>
            </a:r>
            <a:r>
              <a:rPr lang="ru-RU" dirty="0" err="1"/>
              <a:t>італійська</a:t>
            </a:r>
            <a:r>
              <a:rPr lang="ru-RU" dirty="0"/>
              <a:t> </a:t>
            </a:r>
            <a:r>
              <a:rPr lang="ru-RU" dirty="0" err="1"/>
              <a:t>мова</a:t>
            </a:r>
            <a:r>
              <a:rPr lang="ru-RU" dirty="0"/>
              <a:t>. </a:t>
            </a:r>
            <a:r>
              <a:rPr lang="ru-RU" dirty="0" err="1"/>
              <a:t>Маючи</a:t>
            </a:r>
            <a:r>
              <a:rPr lang="ru-RU" dirty="0"/>
              <a:t> на </a:t>
            </a:r>
            <a:r>
              <a:rPr lang="ru-RU" dirty="0" err="1"/>
              <a:t>меті</a:t>
            </a:r>
            <a:r>
              <a:rPr lang="ru-RU" dirty="0"/>
              <a:t> </a:t>
            </a:r>
            <a:r>
              <a:rPr lang="ru-RU" dirty="0" err="1"/>
              <a:t>відродити</a:t>
            </a:r>
            <a:r>
              <a:rPr lang="ru-RU" dirty="0"/>
              <a:t> народ, </a:t>
            </a:r>
            <a:r>
              <a:rPr lang="ru-RU" dirty="0" err="1"/>
              <a:t>воно</a:t>
            </a:r>
            <a:r>
              <a:rPr lang="ru-RU" dirty="0"/>
              <a:t> </a:t>
            </a:r>
            <a:r>
              <a:rPr lang="ru-RU" dirty="0" err="1"/>
              <a:t>розпочнеться</a:t>
            </a:r>
            <a:r>
              <a:rPr lang="ru-RU" dirty="0"/>
              <a:t> в </a:t>
            </a:r>
            <a:r>
              <a:rPr lang="ru-RU" dirty="0" err="1"/>
              <a:t>ім'я</a:t>
            </a:r>
            <a:r>
              <a:rPr lang="ru-RU" dirty="0"/>
              <a:t> народу та </a:t>
            </a:r>
            <a:r>
              <a:rPr lang="ru-RU" dirty="0" err="1"/>
              <a:t>спиратиметься</a:t>
            </a:r>
            <a:r>
              <a:rPr lang="ru-RU" dirty="0"/>
              <a:t> на народ, </a:t>
            </a:r>
            <a:r>
              <a:rPr lang="ru-RU" dirty="0" err="1"/>
              <a:t>яким</a:t>
            </a:r>
            <a:r>
              <a:rPr lang="ru-RU" dirty="0"/>
              <a:t> до </a:t>
            </a:r>
            <a:r>
              <a:rPr lang="ru-RU" dirty="0" err="1"/>
              <a:t>цього</a:t>
            </a:r>
            <a:r>
              <a:rPr lang="ru-RU" dirty="0"/>
              <a:t> </a:t>
            </a:r>
            <a:r>
              <a:rPr lang="ru-RU" dirty="0" err="1"/>
              <a:t>нехтували</a:t>
            </a:r>
            <a:r>
              <a:rPr lang="ru-RU" dirty="0"/>
              <a:t>.</a:t>
            </a:r>
          </a:p>
          <a:p>
            <a:endParaRPr lang="uk-UA" dirty="0"/>
          </a:p>
        </p:txBody>
      </p:sp>
      <p:sp>
        <p:nvSpPr>
          <p:cNvPr id="3" name="Заголовок 2"/>
          <p:cNvSpPr>
            <a:spLocks noGrp="1"/>
          </p:cNvSpPr>
          <p:nvPr>
            <p:ph type="title"/>
          </p:nvPr>
        </p:nvSpPr>
        <p:spPr>
          <a:xfrm>
            <a:off x="-11134" y="-171400"/>
            <a:ext cx="7543800" cy="914400"/>
          </a:xfrm>
        </p:spPr>
        <p:txBody>
          <a:bodyPr/>
          <a:lstStyle/>
          <a:p>
            <a:r>
              <a:rPr lang="uk-UA" sz="2800" dirty="0"/>
              <a:t>Документи. Факти. </a:t>
            </a:r>
            <a:r>
              <a:rPr lang="uk-UA" sz="2800" dirty="0" smtClean="0"/>
              <a:t>Коментарі.</a:t>
            </a:r>
            <a:endParaRPr lang="uk-UA" sz="2800" dirty="0"/>
          </a:p>
        </p:txBody>
      </p:sp>
    </p:spTree>
    <p:extLst>
      <p:ext uri="{BB962C8B-B14F-4D97-AF65-F5344CB8AC3E}">
        <p14:creationId xmlns:p14="http://schemas.microsoft.com/office/powerpoint/2010/main" val="10995430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uk-UA"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0" y="2048651"/>
            <a:ext cx="6005705" cy="48093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Объект 1"/>
          <p:cNvSpPr>
            <a:spLocks noGrp="1"/>
          </p:cNvSpPr>
          <p:nvPr>
            <p:ph idx="1"/>
          </p:nvPr>
        </p:nvSpPr>
        <p:spPr>
          <a:xfrm>
            <a:off x="914400" y="0"/>
            <a:ext cx="8229600" cy="3657599"/>
          </a:xfrm>
        </p:spPr>
        <p:txBody>
          <a:bodyPr>
            <a:normAutofit/>
          </a:bodyPr>
          <a:lstStyle/>
          <a:p>
            <a:r>
              <a:rPr lang="uk-UA" dirty="0"/>
              <a:t>... "Молода Італія" відрізняє стадію повстання від стадії революції. Революція розпочнеться тоді, коли повстання переможе. Стадія повстання, тобто період від початку повстання до визволення всієї території Італійського континенту, повинна керуватися тимчасовою диктаторською владою, сконцентрованою в невеликих колах людей. Щойно територію буде визволено, будь-яка влада повинна зникнути перед Національною Радою, єдиним джерелом будь-якого авторитету в державі... "</a:t>
            </a:r>
          </a:p>
        </p:txBody>
      </p:sp>
    </p:spTree>
    <p:extLst>
      <p:ext uri="{BB962C8B-B14F-4D97-AF65-F5344CB8AC3E}">
        <p14:creationId xmlns:p14="http://schemas.microsoft.com/office/powerpoint/2010/main" val="9153559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азовая">
  <a:themeElements>
    <a:clrScheme name="Базовая">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Базовая">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84</TotalTime>
  <Words>817</Words>
  <Application>Microsoft Office PowerPoint</Application>
  <PresentationFormat>Экран (4:3)</PresentationFormat>
  <Paragraphs>32</Paragraphs>
  <Slides>10</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Базовая</vt:lpstr>
      <vt:lpstr>Презентация PowerPoint</vt:lpstr>
      <vt:lpstr>Презентация PowerPoint</vt:lpstr>
      <vt:lpstr>Презентация PowerPoint</vt:lpstr>
      <vt:lpstr> Італія після Віденського конгресу</vt:lpstr>
      <vt:lpstr>Революції 20-30-х pp. XIX ст.</vt:lpstr>
      <vt:lpstr>Джузеппе Мадзіні та Джузеппе Гарібальді </vt:lpstr>
      <vt:lpstr>Діяльність поміркованих лібералів наприкінці 30 - на початку 40-х pp.</vt:lpstr>
      <vt:lpstr>Документи. Факти. Коментарі.</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dc:creator>
  <cp:lastModifiedBy>alex</cp:lastModifiedBy>
  <cp:revision>10</cp:revision>
  <dcterms:created xsi:type="dcterms:W3CDTF">2012-11-25T12:30:57Z</dcterms:created>
  <dcterms:modified xsi:type="dcterms:W3CDTF">2012-12-12T13:16:55Z</dcterms:modified>
</cp:coreProperties>
</file>