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31.03.2013</a:t>
            </a:fld>
            <a:endParaRPr lang="ru-RU"/>
          </a:p>
        </p:txBody>
      </p:sp>
      <p:sp>
        <p:nvSpPr>
          <p:cNvPr id="5" name="Footer Placeholder 4"/>
          <p:cNvSpPr>
            <a:spLocks noGrp="1"/>
          </p:cNvSpPr>
          <p:nvPr>
            <p:ph type="ftr" sz="quarter" idx="11"/>
          </p:nvPr>
        </p:nvSpPr>
        <p:spPr/>
        <p:txBody>
          <a:bodyPr/>
          <a:lstStyle/>
          <a:p>
            <a:endParaRPr lang="ru-RU"/>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19B0651-EE4F-4900-A07F-96A6BFA9D0F0}" type="slidenum">
              <a:rPr lang="ru-RU" smtClean="0"/>
              <a:t>‹#›</a:t>
            </a:fld>
            <a:endParaRPr lang="ru-RU"/>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ru-RU" smtClean="0"/>
              <a:t>Образец заголовка</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31.03.2013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31.03.2013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31.03.2013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31.03.2013</a:t>
            </a:fld>
            <a:endParaRPr lang="ru-RU"/>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ru-RU" smtClean="0"/>
              <a:t>Образец заголовка</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31.03.2013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31.03.2013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31.03.2013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B4C71EC6-210F-42DE-9C53-41977AD35B3D}" type="datetimeFigureOut">
              <a:rPr lang="ru-RU" smtClean="0"/>
              <a:t>31.03.2013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31.03.2013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31.03.2013</a:t>
            </a:fld>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ru-RU"/>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B4C71EC6-210F-42DE-9C53-41977AD35B3D}" type="datetimeFigureOut">
              <a:rPr lang="ru-RU" smtClean="0"/>
              <a:t>31.03.2013</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en-US" dirty="0"/>
              <a:t>2 June 1840 – 11 January 1928</a:t>
            </a:r>
            <a:endParaRPr lang="ru-RU" dirty="0"/>
          </a:p>
        </p:txBody>
      </p:sp>
      <p:sp>
        <p:nvSpPr>
          <p:cNvPr id="2" name="Заголовок 1"/>
          <p:cNvSpPr>
            <a:spLocks noGrp="1"/>
          </p:cNvSpPr>
          <p:nvPr>
            <p:ph type="ctrTitle"/>
          </p:nvPr>
        </p:nvSpPr>
        <p:spPr/>
        <p:txBody>
          <a:bodyPr/>
          <a:lstStyle/>
          <a:p>
            <a:r>
              <a:rPr lang="en-US" dirty="0" smtClean="0"/>
              <a:t>Thomas hardy</a:t>
            </a:r>
            <a:endParaRPr lang="ru-RU" dirty="0"/>
          </a:p>
        </p:txBody>
      </p:sp>
    </p:spTree>
    <p:extLst>
      <p:ext uri="{BB962C8B-B14F-4D97-AF65-F5344CB8AC3E}">
        <p14:creationId xmlns:p14="http://schemas.microsoft.com/office/powerpoint/2010/main" val="702503259"/>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385192" y="1772816"/>
            <a:ext cx="4186808" cy="4700736"/>
          </a:xfrm>
        </p:spPr>
        <p:txBody>
          <a:bodyPr/>
          <a:lstStyle/>
          <a:p>
            <a:r>
              <a:rPr lang="en-US" dirty="0"/>
              <a:t>Thomas Hardy </a:t>
            </a:r>
            <a:r>
              <a:rPr lang="en-US" dirty="0" smtClean="0"/>
              <a:t>was </a:t>
            </a:r>
            <a:r>
              <a:rPr lang="en-US" dirty="0"/>
              <a:t>an English novelist and poet. While Hardy wrote poetry throughout his life, and regarded himself primarily as a poet, his first collection was not published until 1898.</a:t>
            </a:r>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0032" y="1715036"/>
            <a:ext cx="3528392" cy="4944038"/>
          </a:xfrm>
          <a:prstGeom prst="rect">
            <a:avLst/>
          </a:prstGeom>
          <a:ln>
            <a:noFill/>
          </a:ln>
          <a:effectLst>
            <a:softEdge rad="112500"/>
          </a:effectLst>
        </p:spPr>
      </p:pic>
    </p:spTree>
    <p:extLst>
      <p:ext uri="{BB962C8B-B14F-4D97-AF65-F5344CB8AC3E}">
        <p14:creationId xmlns:p14="http://schemas.microsoft.com/office/powerpoint/2010/main" val="1461301494"/>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323528" y="1752600"/>
            <a:ext cx="4680520" cy="4988768"/>
          </a:xfrm>
        </p:spPr>
        <p:txBody>
          <a:bodyPr>
            <a:normAutofit fontScale="92500"/>
          </a:bodyPr>
          <a:lstStyle/>
          <a:p>
            <a:r>
              <a:rPr lang="en-US" dirty="0"/>
              <a:t>Thomas Hardy was born in Higher </a:t>
            </a:r>
            <a:r>
              <a:rPr lang="en-US" dirty="0" err="1"/>
              <a:t>Bockhampton</a:t>
            </a:r>
            <a:r>
              <a:rPr lang="en-US" dirty="0"/>
              <a:t> in 1840. </a:t>
            </a:r>
            <a:r>
              <a:rPr lang="en-US" dirty="0" err="1"/>
              <a:t>Нe</a:t>
            </a:r>
            <a:r>
              <a:rPr lang="en-US" dirty="0"/>
              <a:t> went to his first school at </a:t>
            </a:r>
            <a:r>
              <a:rPr lang="en-US" dirty="0" err="1"/>
              <a:t>Bockhampton</a:t>
            </a:r>
            <a:r>
              <a:rPr lang="en-US" dirty="0"/>
              <a:t> at age eight. For several years he attended Mr. Last's Academy for Young Gentlemen in Dorchester. Here he learned Latin and demonstrated academic </a:t>
            </a:r>
            <a:r>
              <a:rPr lang="en-US" dirty="0" err="1"/>
              <a:t>potential.Hardy</a:t>
            </a:r>
            <a:r>
              <a:rPr lang="en-US" dirty="0"/>
              <a:t> trained as an architect in Dorchester before moving to London in 1862; there he enrolled as a student at King's College, London.</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056" y="1556792"/>
            <a:ext cx="3794566" cy="5066928"/>
          </a:xfrm>
          <a:prstGeom prst="rect">
            <a:avLst/>
          </a:prstGeom>
          <a:ln>
            <a:noFill/>
          </a:ln>
          <a:effectLst>
            <a:softEdge rad="112500"/>
          </a:effectLst>
        </p:spPr>
      </p:pic>
    </p:spTree>
    <p:extLst>
      <p:ext uri="{BB962C8B-B14F-4D97-AF65-F5344CB8AC3E}">
        <p14:creationId xmlns:p14="http://schemas.microsoft.com/office/powerpoint/2010/main" val="3388168491"/>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323528" y="1752600"/>
            <a:ext cx="4680520" cy="4844752"/>
          </a:xfrm>
        </p:spPr>
        <p:txBody>
          <a:bodyPr>
            <a:normAutofit fontScale="92500" lnSpcReduction="10000"/>
          </a:bodyPr>
          <a:lstStyle/>
          <a:p>
            <a:r>
              <a:rPr lang="en-US" dirty="0"/>
              <a:t>Hardy met and fell in love with Emma </a:t>
            </a:r>
            <a:r>
              <a:rPr lang="en-US" dirty="0" err="1"/>
              <a:t>Lavinia</a:t>
            </a:r>
            <a:r>
              <a:rPr lang="en-US" dirty="0"/>
              <a:t> Gifford, whom he married in 1874. Although they later became estranged, her death in 1912 had a traumatic effect on him, and his Poems 1912–13 reflect upon her death. In 1914, Hardy married his secretary Florence Emily </a:t>
            </a:r>
            <a:r>
              <a:rPr lang="en-US" dirty="0" err="1"/>
              <a:t>Dugdale</a:t>
            </a:r>
            <a:r>
              <a:rPr lang="en-US" dirty="0"/>
              <a:t>, who was 39 years his junior. However, he remained preoccupied with his first wife's death and tried to overcome his remorse by writing poetry.</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0072" y="1484784"/>
            <a:ext cx="3594100" cy="5245100"/>
          </a:xfrm>
          <a:prstGeom prst="rect">
            <a:avLst/>
          </a:prstGeom>
          <a:ln>
            <a:noFill/>
          </a:ln>
          <a:effectLst>
            <a:softEdge rad="112500"/>
          </a:effectLst>
        </p:spPr>
      </p:pic>
    </p:spTree>
    <p:extLst>
      <p:ext uri="{BB962C8B-B14F-4D97-AF65-F5344CB8AC3E}">
        <p14:creationId xmlns:p14="http://schemas.microsoft.com/office/powerpoint/2010/main" val="1848123674"/>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1752600"/>
            <a:ext cx="4258816" cy="4844752"/>
          </a:xfrm>
        </p:spPr>
        <p:txBody>
          <a:bodyPr/>
          <a:lstStyle/>
          <a:p>
            <a:r>
              <a:rPr lang="en-US" dirty="0"/>
              <a:t>Hardy became ill with pleurisy in December 1927 and died at Max Gate just after 9 pm on 11 January 1928, having dictated his final poem to his wife on his deathbed. Shortly after Hardy's death, the executors of his estate burnt his letters and notebooks.</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0032" y="1628800"/>
            <a:ext cx="3712432" cy="5062407"/>
          </a:xfrm>
          <a:prstGeom prst="rect">
            <a:avLst/>
          </a:prstGeom>
          <a:ln>
            <a:noFill/>
          </a:ln>
          <a:effectLst>
            <a:softEdge rad="112500"/>
          </a:effectLst>
        </p:spPr>
      </p:pic>
    </p:spTree>
    <p:extLst>
      <p:ext uri="{BB962C8B-B14F-4D97-AF65-F5344CB8AC3E}">
        <p14:creationId xmlns:p14="http://schemas.microsoft.com/office/powerpoint/2010/main" val="4123543911"/>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323528" y="1752600"/>
            <a:ext cx="4248472" cy="4844752"/>
          </a:xfrm>
        </p:spPr>
        <p:txBody>
          <a:bodyPr>
            <a:normAutofit lnSpcReduction="10000"/>
          </a:bodyPr>
          <a:lstStyle/>
          <a:p>
            <a:r>
              <a:rPr lang="en-US" dirty="0"/>
              <a:t>Hardy's first novel, The Poor Man and the Lady, finished by 1867, failed to find a publisher. After he abandoned his first novel, Hardy wrote two new ones that he hoped would have more commercial appeal, Desperate Remedies (1871) and Under the Greenwood Tree (1872) which he decided to publish anonymously.</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94343" y="1530957"/>
            <a:ext cx="3816424" cy="5170295"/>
          </a:xfrm>
          <a:prstGeom prst="rect">
            <a:avLst/>
          </a:prstGeom>
          <a:ln>
            <a:noFill/>
          </a:ln>
          <a:effectLst>
            <a:softEdge rad="112500"/>
          </a:effectLst>
        </p:spPr>
      </p:pic>
    </p:spTree>
    <p:extLst>
      <p:ext uri="{BB962C8B-B14F-4D97-AF65-F5344CB8AC3E}">
        <p14:creationId xmlns:p14="http://schemas.microsoft.com/office/powerpoint/2010/main" val="3357910139"/>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5152" y="1772816"/>
            <a:ext cx="5842992" cy="4916760"/>
          </a:xfrm>
        </p:spPr>
        <p:txBody>
          <a:bodyPr>
            <a:normAutofit lnSpcReduction="10000"/>
          </a:bodyPr>
          <a:lstStyle/>
          <a:p>
            <a:r>
              <a:rPr lang="en-US" dirty="0"/>
              <a:t>In 1873 A Pair of Blue Eyes, a novel drawing on Hardy's courtship of his first wife, was published under his own name. Hardy said that he first introduced </a:t>
            </a:r>
            <a:r>
              <a:rPr lang="en-US" dirty="0" err="1"/>
              <a:t>Wessex</a:t>
            </a:r>
            <a:r>
              <a:rPr lang="en-US" dirty="0"/>
              <a:t> in Far from the Madding Crowd (1874), his next novel. The </a:t>
            </a:r>
            <a:r>
              <a:rPr lang="en-US" dirty="0" err="1"/>
              <a:t>Hardys</a:t>
            </a:r>
            <a:r>
              <a:rPr lang="en-US" dirty="0"/>
              <a:t> moved from London to </a:t>
            </a:r>
            <a:r>
              <a:rPr lang="en-US" dirty="0" err="1"/>
              <a:t>Yeovil</a:t>
            </a:r>
            <a:r>
              <a:rPr lang="en-US" dirty="0"/>
              <a:t> and then to </a:t>
            </a:r>
            <a:r>
              <a:rPr lang="en-US" dirty="0" err="1"/>
              <a:t>Sturminster</a:t>
            </a:r>
            <a:r>
              <a:rPr lang="en-US" dirty="0"/>
              <a:t> Newton, where he wrote The Return of the Native (1878). Then he wrote The Mayor of </a:t>
            </a:r>
            <a:r>
              <a:rPr lang="en-US" dirty="0" err="1"/>
              <a:t>Casterbridge</a:t>
            </a:r>
            <a:r>
              <a:rPr lang="en-US" dirty="0"/>
              <a:t> (1886), The Woodlanders (1887), and Tess of the d'Urbervilles(1891).</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4128" y="2132856"/>
            <a:ext cx="3168352" cy="4330321"/>
          </a:xfrm>
          <a:prstGeom prst="rect">
            <a:avLst/>
          </a:prstGeom>
          <a:ln>
            <a:noFill/>
          </a:ln>
          <a:effectLst>
            <a:softEdge rad="112500"/>
          </a:effectLst>
        </p:spPr>
      </p:pic>
    </p:spTree>
    <p:extLst>
      <p:ext uri="{BB962C8B-B14F-4D97-AF65-F5344CB8AC3E}">
        <p14:creationId xmlns:p14="http://schemas.microsoft.com/office/powerpoint/2010/main" val="1168946520"/>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0" y="1752600"/>
            <a:ext cx="4283968" cy="4844752"/>
          </a:xfrm>
        </p:spPr>
        <p:txBody>
          <a:bodyPr>
            <a:normAutofit fontScale="92500"/>
          </a:bodyPr>
          <a:lstStyle/>
          <a:p>
            <a:r>
              <a:rPr lang="en-US" dirty="0"/>
              <a:t>Despite this criticism, Hardy had become a celebrity in English literature by the 1900s, with several highly successful novels behind him. Even so, he felt disgust at the public reception of two of his greatest works and gave up writing fiction altogether. Other novels written by Hardy include Two on a Tower, a romance story set in the world of astronomy.</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1340768"/>
            <a:ext cx="3552825" cy="5334000"/>
          </a:xfrm>
          <a:prstGeom prst="rect">
            <a:avLst/>
          </a:prstGeom>
          <a:ln>
            <a:noFill/>
          </a:ln>
          <a:effectLst>
            <a:softEdge rad="112500"/>
          </a:effectLst>
        </p:spPr>
      </p:pic>
    </p:spTree>
    <p:extLst>
      <p:ext uri="{BB962C8B-B14F-4D97-AF65-F5344CB8AC3E}">
        <p14:creationId xmlns:p14="http://schemas.microsoft.com/office/powerpoint/2010/main" val="4067103917"/>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p:txBody>
          <a:bodyPr/>
          <a:lstStyle/>
          <a:p>
            <a:r>
              <a:rPr lang="en-US" dirty="0" smtClean="0"/>
              <a:t>10-a</a:t>
            </a:r>
          </a:p>
          <a:p>
            <a:endParaRPr lang="ru-RU" dirty="0"/>
          </a:p>
        </p:txBody>
      </p:sp>
      <p:sp>
        <p:nvSpPr>
          <p:cNvPr id="3" name="Заголовок 2"/>
          <p:cNvSpPr>
            <a:spLocks noGrp="1"/>
          </p:cNvSpPr>
          <p:nvPr>
            <p:ph type="ctrTitle"/>
          </p:nvPr>
        </p:nvSpPr>
        <p:spPr/>
        <p:txBody>
          <a:bodyPr/>
          <a:lstStyle/>
          <a:p>
            <a:r>
              <a:rPr lang="en-US" dirty="0" smtClean="0"/>
              <a:t>Made by </a:t>
            </a:r>
            <a:r>
              <a:rPr lang="en-US" dirty="0" err="1" smtClean="0"/>
              <a:t>kseniya</a:t>
            </a:r>
            <a:r>
              <a:rPr lang="en-US" dirty="0" smtClean="0"/>
              <a:t> </a:t>
            </a:r>
            <a:r>
              <a:rPr lang="en-US" dirty="0" err="1" smtClean="0"/>
              <a:t>klimenko</a:t>
            </a:r>
            <a:r>
              <a:rPr lang="en-US" dirty="0" smtClean="0"/>
              <a:t> </a:t>
            </a:r>
            <a:endParaRPr lang="ru-RU" dirty="0"/>
          </a:p>
        </p:txBody>
      </p:sp>
    </p:spTree>
    <p:extLst>
      <p:ext uri="{BB962C8B-B14F-4D97-AF65-F5344CB8AC3E}">
        <p14:creationId xmlns:p14="http://schemas.microsoft.com/office/powerpoint/2010/main" val="38576320"/>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тека">
  <a:themeElements>
    <a:clrScheme name="Аптека">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Аптека">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птека">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0</TotalTime>
  <Words>470</Words>
  <Application>Microsoft Office PowerPoint</Application>
  <PresentationFormat>Экран (4:3)</PresentationFormat>
  <Paragraphs>11</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Аптека</vt:lpstr>
      <vt:lpstr>Thomas hardy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Made by kseniya klimenko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Thomas hardy</dc:title>
  <dc:creator>Пользователь</dc:creator>
  <cp:lastModifiedBy>Пользователь</cp:lastModifiedBy>
  <cp:revision>3</cp:revision>
  <dcterms:created xsi:type="dcterms:W3CDTF">2013-03-31T12:18:49Z</dcterms:created>
  <dcterms:modified xsi:type="dcterms:W3CDTF">2013-03-31T13:29:44Z</dcterms:modified>
</cp:coreProperties>
</file>