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562EA6-FC11-40F9-BD37-F873E9433FF4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5.турки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505</c:v>
                </c:pt>
                <c:pt idx="1">
                  <c:v>457</c:v>
                </c:pt>
                <c:pt idx="2">
                  <c:v>439</c:v>
                </c:pt>
                <c:pt idx="3">
                  <c:v>231</c:v>
                </c:pt>
                <c:pt idx="4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4.румуни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3.албанці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2.угорці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1.німці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090752"/>
        <c:axId val="92092288"/>
        <c:axId val="0"/>
      </c:bar3DChart>
      <c:catAx>
        <c:axId val="92090752"/>
        <c:scaling>
          <c:orientation val="minMax"/>
        </c:scaling>
        <c:delete val="0"/>
        <c:axPos val="b"/>
        <c:majorTickMark val="out"/>
        <c:minorTickMark val="none"/>
        <c:tickLblPos val="nextTo"/>
        <c:crossAx val="92092288"/>
        <c:crosses val="autoZero"/>
        <c:auto val="1"/>
        <c:lblAlgn val="ctr"/>
        <c:lblOffset val="100"/>
        <c:noMultiLvlLbl val="0"/>
      </c:catAx>
      <c:valAx>
        <c:axId val="9209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090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5C24F-68E8-4F03-81D6-4932312620C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0A2E-422F-40D5-8AB9-316D6D1A2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0A2E-422F-40D5-8AB9-316D6D1A26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3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Югославія в 20-30 роках </a:t>
            </a:r>
            <a:r>
              <a:rPr lang="uk-UA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століття</a:t>
            </a:r>
            <a:endParaRPr lang="uk-UA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005064"/>
            <a:ext cx="8134672" cy="2664296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10 класу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Конотопської загальноосвітньої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 I-III ступенів№10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Ющенко Тетяна</a:t>
            </a:r>
          </a:p>
        </p:txBody>
      </p:sp>
    </p:spTree>
    <p:extLst>
      <p:ext uri="{BB962C8B-B14F-4D97-AF65-F5344CB8AC3E}">
        <p14:creationId xmlns:p14="http://schemas.microsoft.com/office/powerpoint/2010/main" val="24927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Югославія після Першої світової війни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airgroup2000.com/gallery/albums/userpics/10062/nw_naval_wilhe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684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cs2.pokazuha.ru/p442/4/q/6679752kq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10000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orage1.censor.net.ua/images/2/2/1/f/221fd3c809b5fd1eefc963afff7a38f3/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37" y="4317483"/>
            <a:ext cx="1584176" cy="22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ogledi.rs/wp-content/uploads/2013/04/42-2-ravn-korp-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17484"/>
            <a:ext cx="1540834" cy="222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I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Карагеоргиевич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син сербського короля Петра I. З 1921 року король Югославії. У 1929 р. Встановив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монархічно диктатуру. Проводив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великосербську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внутрішню політику, був прихильником ідеї створення системи колективної безпеки в Європі, у зовнішній політиці орієнтувався на Францію.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Александр I Карагеорги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3384378" cy="462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Найчисельніші національні меншини в Югославії на 1918 рік.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89990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24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9906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Югославії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неминучим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сербів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державу,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249 тис. км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млн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aradisevilla.ru/workspace/uploads/photo/img1-4fcc9be46a6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832992" cy="14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aleri.uludagsozluk.com/30/komunist-yildizi_35656_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19" y="2348880"/>
            <a:ext cx="2459130" cy="12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vector-images.com/108/g845_yugoslavi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51" y="5300975"/>
            <a:ext cx="1294730" cy="15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ic.academic.ru/pictures/bse/jpg/02463391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6346"/>
            <a:ext cx="2355317" cy="31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ic.academic.ru/pictures/bse/jpg/02920611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68" y="2726346"/>
            <a:ext cx="2583759" cy="31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onistica.ru/files/valuta/1295944754pic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18" y="3861049"/>
            <a:ext cx="2459131" cy="12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перевороти 1929 – 1941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nspm.rs/images/stories/hroniike14/Trojni%20pak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4860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war.ru/wp-content/uploads/2013/03/wpid-x_7ff1ec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52692"/>
            <a:ext cx="3960440" cy="23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chool.xvatit.com/images/c/cb/%D0%92%D0%B1%D0%B8%D0%B2%D1%81%D1%82%D0%B2%D0%BE_%D0%BA%D0%BE%D1%80%D0%BE%D0%BB%D1%8F_%D0%AE%D0%B3%D0%BE%D1%81%D0%BB%D0%B0%D0%B2%D1%96%D1%97_%D0%90%D0%BB%D0%B5%D0%BA%D1%81%D0%B0%D0%BD%D0%B4%D1%80%D0%B0_%D1%96_%D0%BC%D1%96%D0%BD%D1%96%D1%81%D1%82%D1%80%D0%B0_%D0%B7%D0%B0%D0%BA%D0%BE%D1%80%D0%B4%D0%BE%D0%BD%D0%BD%D0%B8%D1%85_%D1%81%D1%82%D1%80%D0%B0%D0%B2_%D0%A4%D1%80%D0%B0%D0%BD%D1%86%D1%96%D1%97_%D0%91%D0%B0%D1%80%D1%82%D1%8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1"/>
            <a:ext cx="4630544" cy="30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 р.,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словенців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(КСХС)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1921 р.,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Видовданську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КСХС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1929 р.,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переворот.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авторитарного режиму короля Александра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1931 р.,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Югославської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крнституції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1934 р.,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короля Александра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ерезень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переворот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Югославії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64807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192</TotalTime>
  <Words>198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Ясность</vt:lpstr>
      <vt:lpstr>Югославія в 20-30 роках xix століття</vt:lpstr>
      <vt:lpstr>Югославія після Першої світової війни</vt:lpstr>
      <vt:lpstr>Александр I Карагеоргиевич </vt:lpstr>
      <vt:lpstr>Найчисельніші національні меншини в Югославії на 1918 рік. </vt:lpstr>
      <vt:lpstr>Національне питання Югославії</vt:lpstr>
      <vt:lpstr>Державні перевороти 1929 – 1941 р.р.</vt:lpstr>
      <vt:lpstr>Головні події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Югославія в 20-30 роках xix століття</dc:title>
  <cp:lastModifiedBy>Таня</cp:lastModifiedBy>
  <cp:revision>12</cp:revision>
  <dcterms:modified xsi:type="dcterms:W3CDTF">2001-12-31T23:04:31Z</dcterms:modified>
</cp:coreProperties>
</file>