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2" r:id="rId6"/>
    <p:sldId id="265" r:id="rId7"/>
    <p:sldId id="264" r:id="rId8"/>
    <p:sldId id="263" r:id="rId9"/>
    <p:sldId id="266" r:id="rId10"/>
    <p:sldId id="268" r:id="rId11"/>
    <p:sldId id="272" r:id="rId12"/>
    <p:sldId id="273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D003E-5D1D-4E08-98F4-A8849102CA3A}" type="doc">
      <dgm:prSet loTypeId="urn:microsoft.com/office/officeart/2005/8/layout/cycle6" loCatId="cycle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864B368F-EE0C-4CDD-81E3-B96BC86745B8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 err="1" smtClean="0"/>
            <a:t>Населення</a:t>
          </a:r>
          <a:endParaRPr lang="uk-UA" dirty="0"/>
        </a:p>
      </dgm:t>
    </dgm:pt>
    <dgm:pt modelId="{0061B7F3-7C74-4B3C-8264-14D748324746}" type="parTrans" cxnId="{7B9C243B-F0DB-4EFD-8939-DB274CD7995F}">
      <dgm:prSet/>
      <dgm:spPr/>
      <dgm:t>
        <a:bodyPr/>
        <a:lstStyle/>
        <a:p>
          <a:endParaRPr lang="uk-UA"/>
        </a:p>
      </dgm:t>
    </dgm:pt>
    <dgm:pt modelId="{F7ABA27D-575C-42B6-BF28-854E4A97FBD3}" type="sibTrans" cxnId="{7B9C243B-F0DB-4EFD-8939-DB274CD7995F}">
      <dgm:prSet/>
      <dgm:spPr/>
      <dgm:t>
        <a:bodyPr/>
        <a:lstStyle/>
        <a:p>
          <a:endParaRPr lang="uk-UA"/>
        </a:p>
      </dgm:t>
    </dgm:pt>
    <dgm:pt modelId="{B612B74F-9A50-4AD0-A6AF-9BBD685DEA1E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Міста</a:t>
          </a:r>
          <a:endParaRPr lang="uk-UA" dirty="0"/>
        </a:p>
      </dgm:t>
    </dgm:pt>
    <dgm:pt modelId="{D16C5DE4-D355-46EC-B957-62E71157056C}" type="parTrans" cxnId="{84DAB6BF-A263-462C-B9CF-BA46A6F63150}">
      <dgm:prSet/>
      <dgm:spPr/>
      <dgm:t>
        <a:bodyPr/>
        <a:lstStyle/>
        <a:p>
          <a:endParaRPr lang="uk-UA"/>
        </a:p>
      </dgm:t>
    </dgm:pt>
    <dgm:pt modelId="{4E8DC0C4-7FE7-43F9-A462-69F5A3F4608E}" type="sibTrans" cxnId="{84DAB6BF-A263-462C-B9CF-BA46A6F63150}">
      <dgm:prSet/>
      <dgm:spPr/>
      <dgm:t>
        <a:bodyPr/>
        <a:lstStyle/>
        <a:p>
          <a:endParaRPr lang="uk-UA"/>
        </a:p>
      </dgm:t>
    </dgm:pt>
    <dgm:pt modelId="{7F493591-E74A-420A-9819-A701D6CEFAD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Житло</a:t>
          </a:r>
          <a:endParaRPr lang="uk-UA" dirty="0"/>
        </a:p>
      </dgm:t>
    </dgm:pt>
    <dgm:pt modelId="{FFD31B2E-273D-4A42-B0FC-1F494A4CF6E8}" type="parTrans" cxnId="{CE4D8C4C-8007-4BC4-BD28-534DF4F55FBB}">
      <dgm:prSet/>
      <dgm:spPr/>
      <dgm:t>
        <a:bodyPr/>
        <a:lstStyle/>
        <a:p>
          <a:endParaRPr lang="uk-UA"/>
        </a:p>
      </dgm:t>
    </dgm:pt>
    <dgm:pt modelId="{91497B54-1C9E-4B80-902B-698A0E97C3DC}" type="sibTrans" cxnId="{CE4D8C4C-8007-4BC4-BD28-534DF4F55FBB}">
      <dgm:prSet/>
      <dgm:spPr/>
      <dgm:t>
        <a:bodyPr/>
        <a:lstStyle/>
        <a:p>
          <a:endParaRPr lang="uk-UA"/>
        </a:p>
      </dgm:t>
    </dgm:pt>
    <dgm:pt modelId="{E7D070D4-CE9D-4B93-A4CE-F612EAB31860}">
      <dgm:prSet phldrT="[Текст]"/>
      <dgm:spPr/>
      <dgm:t>
        <a:bodyPr/>
        <a:lstStyle/>
        <a:p>
          <a:r>
            <a:rPr lang="uk-UA" dirty="0" smtClean="0"/>
            <a:t>Кухня</a:t>
          </a:r>
          <a:endParaRPr lang="uk-UA" dirty="0"/>
        </a:p>
      </dgm:t>
    </dgm:pt>
    <dgm:pt modelId="{4868FB46-9DDB-4965-846D-20C6DF1124AC}" type="parTrans" cxnId="{2CA4B135-0C33-4786-9514-6E1D84F78464}">
      <dgm:prSet/>
      <dgm:spPr/>
      <dgm:t>
        <a:bodyPr/>
        <a:lstStyle/>
        <a:p>
          <a:endParaRPr lang="uk-UA"/>
        </a:p>
      </dgm:t>
    </dgm:pt>
    <dgm:pt modelId="{3043A287-D578-4A84-A1BD-8B6EF9BBAF07}" type="sibTrans" cxnId="{2CA4B135-0C33-4786-9514-6E1D84F78464}">
      <dgm:prSet/>
      <dgm:spPr/>
      <dgm:t>
        <a:bodyPr/>
        <a:lstStyle/>
        <a:p>
          <a:endParaRPr lang="uk-UA"/>
        </a:p>
      </dgm:t>
    </dgm:pt>
    <dgm:pt modelId="{554804F2-6294-4355-99D6-2EE8C18C0DCE}">
      <dgm:prSet phldrT="[Текст]"/>
      <dgm:spPr/>
      <dgm:t>
        <a:bodyPr/>
        <a:lstStyle/>
        <a:p>
          <a:r>
            <a:rPr lang="uk-UA" dirty="0" smtClean="0"/>
            <a:t>Сім’я, освіта</a:t>
          </a:r>
          <a:endParaRPr lang="uk-UA" dirty="0"/>
        </a:p>
      </dgm:t>
    </dgm:pt>
    <dgm:pt modelId="{8E08A3CE-759D-4838-850B-E61211E2D7D7}" type="parTrans" cxnId="{19B10950-A583-4269-9253-696C357361C3}">
      <dgm:prSet/>
      <dgm:spPr/>
      <dgm:t>
        <a:bodyPr/>
        <a:lstStyle/>
        <a:p>
          <a:endParaRPr lang="uk-UA"/>
        </a:p>
      </dgm:t>
    </dgm:pt>
    <dgm:pt modelId="{1F6872DD-3673-47CB-9970-9838671B7307}" type="sibTrans" cxnId="{19B10950-A583-4269-9253-696C357361C3}">
      <dgm:prSet/>
      <dgm:spPr/>
      <dgm:t>
        <a:bodyPr/>
        <a:lstStyle/>
        <a:p>
          <a:endParaRPr lang="uk-UA"/>
        </a:p>
      </dgm:t>
    </dgm:pt>
    <dgm:pt modelId="{B55DFE45-E63C-4E98-B60C-81A892D6A982}">
      <dgm:prSet phldrT="[Текст]"/>
      <dgm:spPr/>
      <dgm:t>
        <a:bodyPr/>
        <a:lstStyle/>
        <a:p>
          <a:r>
            <a:rPr lang="uk-UA" dirty="0" smtClean="0"/>
            <a:t>Мода</a:t>
          </a:r>
          <a:endParaRPr lang="uk-UA" dirty="0"/>
        </a:p>
      </dgm:t>
    </dgm:pt>
    <dgm:pt modelId="{55144821-AEF4-4EB0-971A-FB7E4924FC65}" type="parTrans" cxnId="{646B5D89-F734-4041-B914-9A06325D7190}">
      <dgm:prSet/>
      <dgm:spPr/>
    </dgm:pt>
    <dgm:pt modelId="{27BF0845-613A-4C39-BA99-8A5CFB0FECC5}" type="sibTrans" cxnId="{646B5D89-F734-4041-B914-9A06325D7190}">
      <dgm:prSet/>
      <dgm:spPr/>
    </dgm:pt>
    <dgm:pt modelId="{97BB4291-FB68-4B67-BA46-14ADE9FF0E3D}" type="pres">
      <dgm:prSet presAssocID="{588D003E-5D1D-4E08-98F4-A8849102CA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7D5EA1-8348-4B59-B042-609838024994}" type="pres">
      <dgm:prSet presAssocID="{864B368F-EE0C-4CDD-81E3-B96BC86745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BB84A3-0FFB-4588-8FD3-309B2DC8C04F}" type="pres">
      <dgm:prSet presAssocID="{864B368F-EE0C-4CDD-81E3-B96BC86745B8}" presName="spNode" presStyleCnt="0"/>
      <dgm:spPr/>
    </dgm:pt>
    <dgm:pt modelId="{C4992E82-BF17-4685-9EC8-0763907F9EFD}" type="pres">
      <dgm:prSet presAssocID="{F7ABA27D-575C-42B6-BF28-854E4A97FBD3}" presName="sibTrans" presStyleLbl="sibTrans1D1" presStyleIdx="0" presStyleCnt="6"/>
      <dgm:spPr/>
      <dgm:t>
        <a:bodyPr/>
        <a:lstStyle/>
        <a:p>
          <a:endParaRPr lang="uk-UA"/>
        </a:p>
      </dgm:t>
    </dgm:pt>
    <dgm:pt modelId="{8C99DBD7-E48F-433F-846C-B8A90533B54B}" type="pres">
      <dgm:prSet presAssocID="{B612B74F-9A50-4AD0-A6AF-9BBD685DEA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AFCACF-3684-4FBA-BBB7-803258A8A272}" type="pres">
      <dgm:prSet presAssocID="{B612B74F-9A50-4AD0-A6AF-9BBD685DEA1E}" presName="spNode" presStyleCnt="0"/>
      <dgm:spPr/>
    </dgm:pt>
    <dgm:pt modelId="{08CE5AAA-75BD-4032-8BFE-F9994D4B6258}" type="pres">
      <dgm:prSet presAssocID="{4E8DC0C4-7FE7-43F9-A462-69F5A3F4608E}" presName="sibTrans" presStyleLbl="sibTrans1D1" presStyleIdx="1" presStyleCnt="6"/>
      <dgm:spPr/>
      <dgm:t>
        <a:bodyPr/>
        <a:lstStyle/>
        <a:p>
          <a:endParaRPr lang="uk-UA"/>
        </a:p>
      </dgm:t>
    </dgm:pt>
    <dgm:pt modelId="{E3D1B9C0-AC3F-4343-A45C-AAD96AB518FD}" type="pres">
      <dgm:prSet presAssocID="{7F493591-E74A-420A-9819-A701D6CEFA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AFB242-5217-4995-B1E8-F0D3A919ECED}" type="pres">
      <dgm:prSet presAssocID="{7F493591-E74A-420A-9819-A701D6CEFAD0}" presName="spNode" presStyleCnt="0"/>
      <dgm:spPr/>
    </dgm:pt>
    <dgm:pt modelId="{C9700F12-7878-4322-B891-ADD2592B74D8}" type="pres">
      <dgm:prSet presAssocID="{91497B54-1C9E-4B80-902B-698A0E97C3DC}" presName="sibTrans" presStyleLbl="sibTrans1D1" presStyleIdx="2" presStyleCnt="6"/>
      <dgm:spPr/>
      <dgm:t>
        <a:bodyPr/>
        <a:lstStyle/>
        <a:p>
          <a:endParaRPr lang="uk-UA"/>
        </a:p>
      </dgm:t>
    </dgm:pt>
    <dgm:pt modelId="{A362947D-8081-4598-BB03-F4B5FE4C14DD}" type="pres">
      <dgm:prSet presAssocID="{E7D070D4-CE9D-4B93-A4CE-F612EAB318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2CE4E5-1CD6-4BBC-A218-BF1116725D85}" type="pres">
      <dgm:prSet presAssocID="{E7D070D4-CE9D-4B93-A4CE-F612EAB31860}" presName="spNode" presStyleCnt="0"/>
      <dgm:spPr/>
    </dgm:pt>
    <dgm:pt modelId="{EFB251FB-4DCB-4E7C-8533-12FC2B334EBA}" type="pres">
      <dgm:prSet presAssocID="{3043A287-D578-4A84-A1BD-8B6EF9BBAF07}" presName="sibTrans" presStyleLbl="sibTrans1D1" presStyleIdx="3" presStyleCnt="6"/>
      <dgm:spPr/>
      <dgm:t>
        <a:bodyPr/>
        <a:lstStyle/>
        <a:p>
          <a:endParaRPr lang="uk-UA"/>
        </a:p>
      </dgm:t>
    </dgm:pt>
    <dgm:pt modelId="{EFF8C358-2E47-4B35-85BD-99751A011769}" type="pres">
      <dgm:prSet presAssocID="{554804F2-6294-4355-99D6-2EE8C18C0D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896EB5-FBCA-46A2-A63E-AEA3E1AA8AD0}" type="pres">
      <dgm:prSet presAssocID="{554804F2-6294-4355-99D6-2EE8C18C0DCE}" presName="spNode" presStyleCnt="0"/>
      <dgm:spPr/>
    </dgm:pt>
    <dgm:pt modelId="{2141E7A7-19AF-4E92-A39A-55F250C47B75}" type="pres">
      <dgm:prSet presAssocID="{1F6872DD-3673-47CB-9970-9838671B7307}" presName="sibTrans" presStyleLbl="sibTrans1D1" presStyleIdx="4" presStyleCnt="6"/>
      <dgm:spPr/>
      <dgm:t>
        <a:bodyPr/>
        <a:lstStyle/>
        <a:p>
          <a:endParaRPr lang="uk-UA"/>
        </a:p>
      </dgm:t>
    </dgm:pt>
    <dgm:pt modelId="{3F2ABB85-9106-4610-8C35-63F80F652BA6}" type="pres">
      <dgm:prSet presAssocID="{B55DFE45-E63C-4E98-B60C-81A892D6A9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6C8C99-2534-4A39-96A7-F8C8DBA6CD0C}" type="pres">
      <dgm:prSet presAssocID="{B55DFE45-E63C-4E98-B60C-81A892D6A982}" presName="spNode" presStyleCnt="0"/>
      <dgm:spPr/>
    </dgm:pt>
    <dgm:pt modelId="{672C292B-AA80-413E-B61F-C86BB0F57503}" type="pres">
      <dgm:prSet presAssocID="{27BF0845-613A-4C39-BA99-8A5CFB0FECC5}" presName="sibTrans" presStyleLbl="sibTrans1D1" presStyleIdx="5" presStyleCnt="6"/>
      <dgm:spPr/>
    </dgm:pt>
  </dgm:ptLst>
  <dgm:cxnLst>
    <dgm:cxn modelId="{16510753-2D30-434C-9125-75D49FE9C74F}" type="presOf" srcId="{588D003E-5D1D-4E08-98F4-A8849102CA3A}" destId="{97BB4291-FB68-4B67-BA46-14ADE9FF0E3D}" srcOrd="0" destOrd="0" presId="urn:microsoft.com/office/officeart/2005/8/layout/cycle6"/>
    <dgm:cxn modelId="{2CA4B135-0C33-4786-9514-6E1D84F78464}" srcId="{588D003E-5D1D-4E08-98F4-A8849102CA3A}" destId="{E7D070D4-CE9D-4B93-A4CE-F612EAB31860}" srcOrd="3" destOrd="0" parTransId="{4868FB46-9DDB-4965-846D-20C6DF1124AC}" sibTransId="{3043A287-D578-4A84-A1BD-8B6EF9BBAF07}"/>
    <dgm:cxn modelId="{9811C2F9-7615-43C6-95B2-9188DF928F7E}" type="presOf" srcId="{B612B74F-9A50-4AD0-A6AF-9BBD685DEA1E}" destId="{8C99DBD7-E48F-433F-846C-B8A90533B54B}" srcOrd="0" destOrd="0" presId="urn:microsoft.com/office/officeart/2005/8/layout/cycle6"/>
    <dgm:cxn modelId="{CE4D8C4C-8007-4BC4-BD28-534DF4F55FBB}" srcId="{588D003E-5D1D-4E08-98F4-A8849102CA3A}" destId="{7F493591-E74A-420A-9819-A701D6CEFAD0}" srcOrd="2" destOrd="0" parTransId="{FFD31B2E-273D-4A42-B0FC-1F494A4CF6E8}" sibTransId="{91497B54-1C9E-4B80-902B-698A0E97C3DC}"/>
    <dgm:cxn modelId="{8154A3AB-1583-4682-8FEB-418C45D5A2D9}" type="presOf" srcId="{3043A287-D578-4A84-A1BD-8B6EF9BBAF07}" destId="{EFB251FB-4DCB-4E7C-8533-12FC2B334EBA}" srcOrd="0" destOrd="0" presId="urn:microsoft.com/office/officeart/2005/8/layout/cycle6"/>
    <dgm:cxn modelId="{3F1520C0-CBB8-4B73-A539-D8B91F93835B}" type="presOf" srcId="{F7ABA27D-575C-42B6-BF28-854E4A97FBD3}" destId="{C4992E82-BF17-4685-9EC8-0763907F9EFD}" srcOrd="0" destOrd="0" presId="urn:microsoft.com/office/officeart/2005/8/layout/cycle6"/>
    <dgm:cxn modelId="{646B5D89-F734-4041-B914-9A06325D7190}" srcId="{588D003E-5D1D-4E08-98F4-A8849102CA3A}" destId="{B55DFE45-E63C-4E98-B60C-81A892D6A982}" srcOrd="5" destOrd="0" parTransId="{55144821-AEF4-4EB0-971A-FB7E4924FC65}" sibTransId="{27BF0845-613A-4C39-BA99-8A5CFB0FECC5}"/>
    <dgm:cxn modelId="{19B10950-A583-4269-9253-696C357361C3}" srcId="{588D003E-5D1D-4E08-98F4-A8849102CA3A}" destId="{554804F2-6294-4355-99D6-2EE8C18C0DCE}" srcOrd="4" destOrd="0" parTransId="{8E08A3CE-759D-4838-850B-E61211E2D7D7}" sibTransId="{1F6872DD-3673-47CB-9970-9838671B7307}"/>
    <dgm:cxn modelId="{71148168-FA31-4CA3-A13F-EE8238621F13}" type="presOf" srcId="{27BF0845-613A-4C39-BA99-8A5CFB0FECC5}" destId="{672C292B-AA80-413E-B61F-C86BB0F57503}" srcOrd="0" destOrd="0" presId="urn:microsoft.com/office/officeart/2005/8/layout/cycle6"/>
    <dgm:cxn modelId="{7B9C243B-F0DB-4EFD-8939-DB274CD7995F}" srcId="{588D003E-5D1D-4E08-98F4-A8849102CA3A}" destId="{864B368F-EE0C-4CDD-81E3-B96BC86745B8}" srcOrd="0" destOrd="0" parTransId="{0061B7F3-7C74-4B3C-8264-14D748324746}" sibTransId="{F7ABA27D-575C-42B6-BF28-854E4A97FBD3}"/>
    <dgm:cxn modelId="{1AA840C6-AF1F-49CC-BE39-95665C4C50B5}" type="presOf" srcId="{B55DFE45-E63C-4E98-B60C-81A892D6A982}" destId="{3F2ABB85-9106-4610-8C35-63F80F652BA6}" srcOrd="0" destOrd="0" presId="urn:microsoft.com/office/officeart/2005/8/layout/cycle6"/>
    <dgm:cxn modelId="{B3BA08FA-B506-4CE9-8F3A-6E7E028D1906}" type="presOf" srcId="{E7D070D4-CE9D-4B93-A4CE-F612EAB31860}" destId="{A362947D-8081-4598-BB03-F4B5FE4C14DD}" srcOrd="0" destOrd="0" presId="urn:microsoft.com/office/officeart/2005/8/layout/cycle6"/>
    <dgm:cxn modelId="{DCD400A3-11E2-4637-9CD7-BC703EAFE47F}" type="presOf" srcId="{91497B54-1C9E-4B80-902B-698A0E97C3DC}" destId="{C9700F12-7878-4322-B891-ADD2592B74D8}" srcOrd="0" destOrd="0" presId="urn:microsoft.com/office/officeart/2005/8/layout/cycle6"/>
    <dgm:cxn modelId="{73BF6E64-4596-4615-8B64-5420AE89882A}" type="presOf" srcId="{7F493591-E74A-420A-9819-A701D6CEFAD0}" destId="{E3D1B9C0-AC3F-4343-A45C-AAD96AB518FD}" srcOrd="0" destOrd="0" presId="urn:microsoft.com/office/officeart/2005/8/layout/cycle6"/>
    <dgm:cxn modelId="{C6013E38-3A3D-44B8-AE06-B8A542D5193D}" type="presOf" srcId="{1F6872DD-3673-47CB-9970-9838671B7307}" destId="{2141E7A7-19AF-4E92-A39A-55F250C47B75}" srcOrd="0" destOrd="0" presId="urn:microsoft.com/office/officeart/2005/8/layout/cycle6"/>
    <dgm:cxn modelId="{84DAB6BF-A263-462C-B9CF-BA46A6F63150}" srcId="{588D003E-5D1D-4E08-98F4-A8849102CA3A}" destId="{B612B74F-9A50-4AD0-A6AF-9BBD685DEA1E}" srcOrd="1" destOrd="0" parTransId="{D16C5DE4-D355-46EC-B957-62E71157056C}" sibTransId="{4E8DC0C4-7FE7-43F9-A462-69F5A3F4608E}"/>
    <dgm:cxn modelId="{2FC03405-D576-4642-A5AD-53B4808D1BDB}" type="presOf" srcId="{554804F2-6294-4355-99D6-2EE8C18C0DCE}" destId="{EFF8C358-2E47-4B35-85BD-99751A011769}" srcOrd="0" destOrd="0" presId="urn:microsoft.com/office/officeart/2005/8/layout/cycle6"/>
    <dgm:cxn modelId="{C91F18EB-E2AC-4CC6-AA57-8B2CD07D37B4}" type="presOf" srcId="{864B368F-EE0C-4CDD-81E3-B96BC86745B8}" destId="{BB7D5EA1-8348-4B59-B042-609838024994}" srcOrd="0" destOrd="0" presId="urn:microsoft.com/office/officeart/2005/8/layout/cycle6"/>
    <dgm:cxn modelId="{BB05C464-BD60-4794-9E8A-0D9892A3424B}" type="presOf" srcId="{4E8DC0C4-7FE7-43F9-A462-69F5A3F4608E}" destId="{08CE5AAA-75BD-4032-8BFE-F9994D4B6258}" srcOrd="0" destOrd="0" presId="urn:microsoft.com/office/officeart/2005/8/layout/cycle6"/>
    <dgm:cxn modelId="{9962DAD7-099E-4EB9-A179-322D9B28B87F}" type="presParOf" srcId="{97BB4291-FB68-4B67-BA46-14ADE9FF0E3D}" destId="{BB7D5EA1-8348-4B59-B042-609838024994}" srcOrd="0" destOrd="0" presId="urn:microsoft.com/office/officeart/2005/8/layout/cycle6"/>
    <dgm:cxn modelId="{DE9F12BA-E527-4358-A5E9-689ECADF953B}" type="presParOf" srcId="{97BB4291-FB68-4B67-BA46-14ADE9FF0E3D}" destId="{7ABB84A3-0FFB-4588-8FD3-309B2DC8C04F}" srcOrd="1" destOrd="0" presId="urn:microsoft.com/office/officeart/2005/8/layout/cycle6"/>
    <dgm:cxn modelId="{7D020C46-EEA7-4E19-8780-68A41E271B74}" type="presParOf" srcId="{97BB4291-FB68-4B67-BA46-14ADE9FF0E3D}" destId="{C4992E82-BF17-4685-9EC8-0763907F9EFD}" srcOrd="2" destOrd="0" presId="urn:microsoft.com/office/officeart/2005/8/layout/cycle6"/>
    <dgm:cxn modelId="{80E7C94C-E4D0-4E67-977D-8F3D7C3C8F0D}" type="presParOf" srcId="{97BB4291-FB68-4B67-BA46-14ADE9FF0E3D}" destId="{8C99DBD7-E48F-433F-846C-B8A90533B54B}" srcOrd="3" destOrd="0" presId="urn:microsoft.com/office/officeart/2005/8/layout/cycle6"/>
    <dgm:cxn modelId="{7C5C5FAA-9D40-4463-A0B3-2D65B8B12EB4}" type="presParOf" srcId="{97BB4291-FB68-4B67-BA46-14ADE9FF0E3D}" destId="{B1AFCACF-3684-4FBA-BBB7-803258A8A272}" srcOrd="4" destOrd="0" presId="urn:microsoft.com/office/officeart/2005/8/layout/cycle6"/>
    <dgm:cxn modelId="{4C742545-C218-4D4D-BA86-B0DA110ED867}" type="presParOf" srcId="{97BB4291-FB68-4B67-BA46-14ADE9FF0E3D}" destId="{08CE5AAA-75BD-4032-8BFE-F9994D4B6258}" srcOrd="5" destOrd="0" presId="urn:microsoft.com/office/officeart/2005/8/layout/cycle6"/>
    <dgm:cxn modelId="{AA7FD9FF-0435-46C9-B796-C3C75567E86C}" type="presParOf" srcId="{97BB4291-FB68-4B67-BA46-14ADE9FF0E3D}" destId="{E3D1B9C0-AC3F-4343-A45C-AAD96AB518FD}" srcOrd="6" destOrd="0" presId="urn:microsoft.com/office/officeart/2005/8/layout/cycle6"/>
    <dgm:cxn modelId="{40034D5A-33F0-4C78-AE82-E1BCC31DE55B}" type="presParOf" srcId="{97BB4291-FB68-4B67-BA46-14ADE9FF0E3D}" destId="{27AFB242-5217-4995-B1E8-F0D3A919ECED}" srcOrd="7" destOrd="0" presId="urn:microsoft.com/office/officeart/2005/8/layout/cycle6"/>
    <dgm:cxn modelId="{F6414C95-7990-4777-9790-24BC7DDCF682}" type="presParOf" srcId="{97BB4291-FB68-4B67-BA46-14ADE9FF0E3D}" destId="{C9700F12-7878-4322-B891-ADD2592B74D8}" srcOrd="8" destOrd="0" presId="urn:microsoft.com/office/officeart/2005/8/layout/cycle6"/>
    <dgm:cxn modelId="{824F1036-0145-4B81-99E3-65AEED8BF3F5}" type="presParOf" srcId="{97BB4291-FB68-4B67-BA46-14ADE9FF0E3D}" destId="{A362947D-8081-4598-BB03-F4B5FE4C14DD}" srcOrd="9" destOrd="0" presId="urn:microsoft.com/office/officeart/2005/8/layout/cycle6"/>
    <dgm:cxn modelId="{DEBC4559-1B3E-4B54-9C0A-D7A3C49FEA4F}" type="presParOf" srcId="{97BB4291-FB68-4B67-BA46-14ADE9FF0E3D}" destId="{252CE4E5-1CD6-4BBC-A218-BF1116725D85}" srcOrd="10" destOrd="0" presId="urn:microsoft.com/office/officeart/2005/8/layout/cycle6"/>
    <dgm:cxn modelId="{42E1BA20-BA02-4746-8AFE-16908AE3743F}" type="presParOf" srcId="{97BB4291-FB68-4B67-BA46-14ADE9FF0E3D}" destId="{EFB251FB-4DCB-4E7C-8533-12FC2B334EBA}" srcOrd="11" destOrd="0" presId="urn:microsoft.com/office/officeart/2005/8/layout/cycle6"/>
    <dgm:cxn modelId="{1516836D-D497-41DB-AB76-C2F3ADC6C2E2}" type="presParOf" srcId="{97BB4291-FB68-4B67-BA46-14ADE9FF0E3D}" destId="{EFF8C358-2E47-4B35-85BD-99751A011769}" srcOrd="12" destOrd="0" presId="urn:microsoft.com/office/officeart/2005/8/layout/cycle6"/>
    <dgm:cxn modelId="{2F5D0A13-A6BE-46B1-AAAC-C86490C144CC}" type="presParOf" srcId="{97BB4291-FB68-4B67-BA46-14ADE9FF0E3D}" destId="{64896EB5-FBCA-46A2-A63E-AEA3E1AA8AD0}" srcOrd="13" destOrd="0" presId="urn:microsoft.com/office/officeart/2005/8/layout/cycle6"/>
    <dgm:cxn modelId="{26981535-5FB8-4FF5-A128-CF92798865A0}" type="presParOf" srcId="{97BB4291-FB68-4B67-BA46-14ADE9FF0E3D}" destId="{2141E7A7-19AF-4E92-A39A-55F250C47B75}" srcOrd="14" destOrd="0" presId="urn:microsoft.com/office/officeart/2005/8/layout/cycle6"/>
    <dgm:cxn modelId="{64193553-5805-438B-A433-A280DDE22340}" type="presParOf" srcId="{97BB4291-FB68-4B67-BA46-14ADE9FF0E3D}" destId="{3F2ABB85-9106-4610-8C35-63F80F652BA6}" srcOrd="15" destOrd="0" presId="urn:microsoft.com/office/officeart/2005/8/layout/cycle6"/>
    <dgm:cxn modelId="{6F2867AA-AB02-4FD3-9AE5-47878B74D647}" type="presParOf" srcId="{97BB4291-FB68-4B67-BA46-14ADE9FF0E3D}" destId="{DD6C8C99-2534-4A39-96A7-F8C8DBA6CD0C}" srcOrd="16" destOrd="0" presId="urn:microsoft.com/office/officeart/2005/8/layout/cycle6"/>
    <dgm:cxn modelId="{E4265AC2-D099-4158-944E-85972BBC3BC5}" type="presParOf" srcId="{97BB4291-FB68-4B67-BA46-14ADE9FF0E3D}" destId="{672C292B-AA80-413E-B61F-C86BB0F5750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D5EA1-8348-4B59-B042-609838024994}">
      <dsp:nvSpPr>
        <dsp:cNvPr id="0" name=""/>
        <dsp:cNvSpPr/>
      </dsp:nvSpPr>
      <dsp:spPr>
        <a:xfrm>
          <a:off x="3506018" y="1793"/>
          <a:ext cx="1217562" cy="791415"/>
        </a:xfrm>
        <a:prstGeom prst="roundRect">
          <a:avLst/>
        </a:prstGeom>
        <a:solidFill>
          <a:schemeClr val="accent2"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Населення</a:t>
          </a:r>
          <a:endParaRPr lang="uk-UA" sz="1700" kern="1200" dirty="0"/>
        </a:p>
      </dsp:txBody>
      <dsp:txXfrm>
        <a:off x="3544652" y="40427"/>
        <a:ext cx="1140294" cy="714147"/>
      </dsp:txXfrm>
    </dsp:sp>
    <dsp:sp modelId="{C4992E82-BF17-4685-9EC8-0763907F9EFD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482052" y="104839"/>
              </a:moveTo>
              <a:arcTo wR="1865480" hR="1865480" stAng="17358008" swAng="1502325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DBD7-E48F-433F-846C-B8A90533B54B}">
      <dsp:nvSpPr>
        <dsp:cNvPr id="0" name=""/>
        <dsp:cNvSpPr/>
      </dsp:nvSpPr>
      <dsp:spPr>
        <a:xfrm>
          <a:off x="5121571" y="934533"/>
          <a:ext cx="1217562" cy="79141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Міста</a:t>
          </a:r>
          <a:endParaRPr lang="uk-UA" sz="1700" kern="1200" dirty="0"/>
        </a:p>
      </dsp:txBody>
      <dsp:txXfrm>
        <a:off x="5160205" y="973167"/>
        <a:ext cx="1140294" cy="714147"/>
      </dsp:txXfrm>
    </dsp:sp>
    <dsp:sp modelId="{08CE5AAA-75BD-4032-8BFE-F9994D4B6258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55051" y="1338742"/>
              </a:moveTo>
              <a:arcTo wR="1865480" hR="1865480" stAng="20615933" swAng="1968134"/>
            </a:path>
          </a:pathLst>
        </a:custGeom>
        <a:noFill/>
        <a:ln w="9525" cap="flat" cmpd="sng" algn="ctr">
          <a:solidFill>
            <a:schemeClr val="accent1">
              <a:shade val="90000"/>
              <a:hueOff val="75022"/>
              <a:satOff val="-1385"/>
              <a:lumOff val="64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1B9C0-AC3F-4343-A45C-AAD96AB518FD}">
      <dsp:nvSpPr>
        <dsp:cNvPr id="0" name=""/>
        <dsp:cNvSpPr/>
      </dsp:nvSpPr>
      <dsp:spPr>
        <a:xfrm>
          <a:off x="5121571" y="2800013"/>
          <a:ext cx="1217562" cy="79141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Житло</a:t>
          </a:r>
          <a:endParaRPr lang="uk-UA" sz="1700" kern="1200" dirty="0"/>
        </a:p>
      </dsp:txBody>
      <dsp:txXfrm>
        <a:off x="5160205" y="2838647"/>
        <a:ext cx="1140294" cy="714147"/>
      </dsp:txXfrm>
    </dsp:sp>
    <dsp:sp modelId="{C9700F12-7878-4322-B891-ADD2592B74D8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169266" y="3199706"/>
              </a:moveTo>
              <a:arcTo wR="1865480" hR="1865480" stAng="2739667" swAng="1502325"/>
            </a:path>
          </a:pathLst>
        </a:custGeom>
        <a:noFill/>
        <a:ln w="9525" cap="flat" cmpd="sng" algn="ctr">
          <a:solidFill>
            <a:schemeClr val="accent1">
              <a:shade val="90000"/>
              <a:hueOff val="150045"/>
              <a:satOff val="-2771"/>
              <a:lumOff val="128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2947D-8081-4598-BB03-F4B5FE4C14DD}">
      <dsp:nvSpPr>
        <dsp:cNvPr id="0" name=""/>
        <dsp:cNvSpPr/>
      </dsp:nvSpPr>
      <dsp:spPr>
        <a:xfrm>
          <a:off x="3506018" y="3732753"/>
          <a:ext cx="1217562" cy="7914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Кухня</a:t>
          </a:r>
          <a:endParaRPr lang="uk-UA" sz="1700" kern="1200" dirty="0"/>
        </a:p>
      </dsp:txBody>
      <dsp:txXfrm>
        <a:off x="3544652" y="3771387"/>
        <a:ext cx="1140294" cy="714147"/>
      </dsp:txXfrm>
    </dsp:sp>
    <dsp:sp modelId="{EFB251FB-4DCB-4E7C-8533-12FC2B334EBA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248907" y="3626120"/>
              </a:moveTo>
              <a:arcTo wR="1865480" hR="1865480" stAng="6558008" swAng="1502325"/>
            </a:path>
          </a:pathLst>
        </a:custGeom>
        <a:noFill/>
        <a:ln w="9525" cap="flat" cmpd="sng" algn="ctr">
          <a:solidFill>
            <a:schemeClr val="accent1">
              <a:shade val="90000"/>
              <a:hueOff val="225067"/>
              <a:satOff val="-4156"/>
              <a:lumOff val="192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8C358-2E47-4B35-85BD-99751A011769}">
      <dsp:nvSpPr>
        <dsp:cNvPr id="0" name=""/>
        <dsp:cNvSpPr/>
      </dsp:nvSpPr>
      <dsp:spPr>
        <a:xfrm>
          <a:off x="1890465" y="2800013"/>
          <a:ext cx="1217562" cy="7914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Сім’я, освіта</a:t>
          </a:r>
          <a:endParaRPr lang="uk-UA" sz="1700" kern="1200" dirty="0"/>
        </a:p>
      </dsp:txBody>
      <dsp:txXfrm>
        <a:off x="1929099" y="2838647"/>
        <a:ext cx="1140294" cy="714147"/>
      </dsp:txXfrm>
    </dsp:sp>
    <dsp:sp modelId="{2141E7A7-19AF-4E92-A39A-55F250C47B75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80" hR="1865480" stAng="9815933" swAng="1968134"/>
            </a:path>
          </a:pathLst>
        </a:custGeom>
        <a:noFill/>
        <a:ln w="9525" cap="flat" cmpd="sng" algn="ctr">
          <a:solidFill>
            <a:schemeClr val="accent1">
              <a:shade val="90000"/>
              <a:hueOff val="300089"/>
              <a:satOff val="-5542"/>
              <a:lumOff val="257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ABB85-9106-4610-8C35-63F80F652BA6}">
      <dsp:nvSpPr>
        <dsp:cNvPr id="0" name=""/>
        <dsp:cNvSpPr/>
      </dsp:nvSpPr>
      <dsp:spPr>
        <a:xfrm>
          <a:off x="1890465" y="934533"/>
          <a:ext cx="1217562" cy="7914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Мода</a:t>
          </a:r>
          <a:endParaRPr lang="uk-UA" sz="1700" kern="1200" dirty="0"/>
        </a:p>
      </dsp:txBody>
      <dsp:txXfrm>
        <a:off x="1929099" y="973167"/>
        <a:ext cx="1140294" cy="714147"/>
      </dsp:txXfrm>
    </dsp:sp>
    <dsp:sp modelId="{672C292B-AA80-413E-B61F-C86BB0F57503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561694" y="531254"/>
              </a:moveTo>
              <a:arcTo wR="1865480" hR="1865480" stAng="13539667" swAng="1502325"/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72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07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2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41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81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83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62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08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2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99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B9C4-61F0-4D24-A40E-9599AD8CEBA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9294-9BC2-4750-8477-F30452B64F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28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Структура міст Західної Європи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snip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чотириповерховими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нависав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над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змикалися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збільшувало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соломою.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вигоріти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каменю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цегли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уразливими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бруківку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масляні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9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Вузькі вулички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844824"/>
            <a:ext cx="2881760" cy="432048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2881760" cy="432048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3"/>
            <a:ext cx="2952328" cy="3936437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476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</a:t>
            </a:r>
            <a:r>
              <a:rPr lang="uk-UA" dirty="0" smtClean="0"/>
              <a:t>Чисті</a:t>
            </a:r>
            <a:r>
              <a:rPr lang="en-US" dirty="0" smtClean="0"/>
              <a:t>”</a:t>
            </a:r>
            <a:r>
              <a:rPr lang="uk-UA" dirty="0" smtClean="0"/>
              <a:t> європейські вулиці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snip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Перенаселені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та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становили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викидали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там 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головною причиною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пацюків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розносять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тому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висихали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смердючі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калюжі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брудна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вода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колодязі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водою,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спалахи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 особливо  в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спекотну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  року.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темряві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з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бути 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побитим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9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Висновки</a:t>
            </a:r>
            <a:endParaRPr lang="uk-UA" sz="5400" b="1" i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uk-UA" dirty="0" smtClean="0"/>
              <a:t>Населення країн Європи в </a:t>
            </a:r>
            <a:r>
              <a:rPr lang="en-US" dirty="0" smtClean="0"/>
              <a:t>XVI –XVII </a:t>
            </a:r>
            <a:r>
              <a:rPr lang="ru-RU" dirty="0" smtClean="0"/>
              <a:t>ст. </a:t>
            </a:r>
            <a:r>
              <a:rPr lang="ru-RU" dirty="0" err="1" smtClean="0"/>
              <a:t>зростало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вільно</a:t>
            </a:r>
            <a:r>
              <a:rPr lang="uk-UA" dirty="0" smtClean="0"/>
              <a:t>, що обумовлено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епідеміями, голодом та війнами</a:t>
            </a:r>
            <a:r>
              <a:rPr lang="uk-UA" dirty="0" smtClean="0"/>
              <a:t>!</a:t>
            </a:r>
          </a:p>
          <a:p>
            <a:r>
              <a:rPr lang="uk-UA" dirty="0" smtClean="0"/>
              <a:t>Змінюється вигляд європейських міст: з’являються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багатоповерхові будинки</a:t>
            </a:r>
            <a:r>
              <a:rPr lang="uk-UA" dirty="0" smtClean="0"/>
              <a:t>,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широкі прямі вулиці</a:t>
            </a:r>
            <a:r>
              <a:rPr lang="uk-UA" dirty="0" smtClean="0"/>
              <a:t>, що поділяли місто на окремі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квартали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78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Повсякденне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та культура </a:t>
            </a:r>
            <a:br>
              <a:rPr lang="ru-RU" dirty="0" smtClean="0"/>
            </a:b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9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План</a:t>
            </a:r>
            <a:endParaRPr lang="uk-U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6247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449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Вступ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58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в містах</a:t>
            </a:r>
            <a:endParaRPr lang="uk-UA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i="1" dirty="0" smtClean="0"/>
              <a:t>До </a:t>
            </a:r>
            <a:r>
              <a:rPr lang="ru-RU" sz="2600" i="1" dirty="0"/>
              <a:t>початку </a:t>
            </a:r>
            <a:r>
              <a:rPr lang="ru-RU" sz="2600" i="1" dirty="0">
                <a:solidFill>
                  <a:srgbClr val="FFFF00"/>
                </a:solidFill>
              </a:rPr>
              <a:t>XVI ст. </a:t>
            </a:r>
            <a:r>
              <a:rPr lang="ru-RU" sz="2600" i="1" dirty="0" err="1"/>
              <a:t>більшість</a:t>
            </a:r>
            <a:r>
              <a:rPr lang="ru-RU" sz="2600" i="1" dirty="0"/>
              <a:t> </a:t>
            </a:r>
            <a:r>
              <a:rPr lang="ru-RU" sz="2600" i="1" dirty="0" err="1"/>
              <a:t>європейських</a:t>
            </a:r>
            <a:r>
              <a:rPr lang="ru-RU" sz="2600" i="1" dirty="0"/>
              <a:t> </a:t>
            </a:r>
            <a:r>
              <a:rPr lang="ru-RU" sz="2600" i="1" dirty="0" err="1"/>
              <a:t>міст</a:t>
            </a:r>
            <a:r>
              <a:rPr lang="ru-RU" sz="2600" i="1" dirty="0"/>
              <a:t> </a:t>
            </a:r>
            <a:r>
              <a:rPr lang="ru-RU" sz="2600" i="1" dirty="0" err="1"/>
              <a:t>були</a:t>
            </a:r>
            <a:r>
              <a:rPr lang="ru-RU" sz="2600" i="1" dirty="0"/>
              <a:t> </a:t>
            </a:r>
            <a:r>
              <a:rPr lang="ru-RU" sz="2600" i="1" dirty="0">
                <a:solidFill>
                  <a:srgbClr val="FFFF00"/>
                </a:solidFill>
              </a:rPr>
              <a:t>маленькими</a:t>
            </a:r>
            <a:r>
              <a:rPr lang="ru-RU" sz="2600" i="1" dirty="0"/>
              <a:t>. </a:t>
            </a:r>
            <a:r>
              <a:rPr lang="ru-RU" sz="2600" i="1" dirty="0" err="1"/>
              <a:t>Навіть</a:t>
            </a:r>
            <a:r>
              <a:rPr lang="ru-RU" sz="2600" i="1" dirty="0"/>
              <a:t> </a:t>
            </a:r>
            <a:r>
              <a:rPr lang="ru-RU" sz="2600" i="1" dirty="0" err="1"/>
              <a:t>такі</a:t>
            </a:r>
            <a:r>
              <a:rPr lang="ru-RU" sz="2600" i="1" dirty="0"/>
              <a:t> </a:t>
            </a:r>
            <a:r>
              <a:rPr lang="ru-RU" sz="2600" i="1" dirty="0" err="1"/>
              <a:t>столиці</a:t>
            </a:r>
            <a:r>
              <a:rPr lang="ru-RU" sz="2600" i="1" dirty="0"/>
              <a:t>, як Лондон, Париж  і </a:t>
            </a:r>
            <a:r>
              <a:rPr lang="ru-RU" sz="2600" i="1" dirty="0" err="1"/>
              <a:t>Лісабон</a:t>
            </a:r>
            <a:r>
              <a:rPr lang="ru-RU" sz="2600" i="1" dirty="0"/>
              <a:t>, </a:t>
            </a:r>
            <a:r>
              <a:rPr lang="ru-RU" sz="2600" i="1" dirty="0" err="1"/>
              <a:t>рахували</a:t>
            </a:r>
            <a:r>
              <a:rPr lang="ru-RU" sz="2600" i="1" dirty="0"/>
              <a:t> </a:t>
            </a:r>
            <a:r>
              <a:rPr lang="ru-RU" sz="2600" i="1" dirty="0" err="1"/>
              <a:t>своє</a:t>
            </a:r>
            <a:r>
              <a:rPr lang="ru-RU" sz="2600" i="1" dirty="0"/>
              <a:t> </a:t>
            </a:r>
            <a:r>
              <a:rPr lang="ru-RU" sz="2600" i="1" dirty="0" err="1"/>
              <a:t>населення</a:t>
            </a:r>
            <a:r>
              <a:rPr lang="ru-RU" sz="2600" i="1" dirty="0"/>
              <a:t> </a:t>
            </a:r>
            <a:r>
              <a:rPr lang="ru-RU" sz="2600" i="1" dirty="0" err="1"/>
              <a:t>тисячами</a:t>
            </a:r>
            <a:r>
              <a:rPr lang="ru-RU" sz="2600" i="1" dirty="0"/>
              <a:t>, а не </a:t>
            </a:r>
            <a:r>
              <a:rPr lang="ru-RU" sz="2600" i="1" dirty="0" err="1"/>
              <a:t>мільйонами</a:t>
            </a:r>
            <a:r>
              <a:rPr lang="ru-RU" sz="2600" i="1" dirty="0" smtClean="0"/>
              <a:t>.</a:t>
            </a:r>
          </a:p>
          <a:p>
            <a:pPr marL="0" indent="0" algn="ctr">
              <a:buNone/>
            </a:pPr>
            <a:endParaRPr lang="ru-RU" sz="2600" i="1" dirty="0" smtClean="0"/>
          </a:p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часу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перевищувала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смертність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ж,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переселялися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осідали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одружувалися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поповнювали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жебраків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бурлак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Влада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погіршували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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94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02" y="0"/>
            <a:ext cx="4922854" cy="936104"/>
          </a:xfrm>
          <a:prstGeom prst="snip2DiagRect">
            <a:avLst>
              <a:gd name="adj1" fmla="val 0"/>
              <a:gd name="adj2" fmla="val 3039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Карта Амстердаму.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1544 </a:t>
            </a:r>
            <a:r>
              <a:rPr lang="ru-RU" sz="2800" i="1" dirty="0" err="1" smtClean="0">
                <a:solidFill>
                  <a:schemeClr val="tx1"/>
                </a:solidFill>
              </a:rPr>
              <a:t>рік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32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2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332656"/>
            <a:ext cx="7776864" cy="1645563"/>
          </a:xfrm>
          <a:prstGeom prst="round2Same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Карта </a:t>
            </a:r>
            <a:r>
              <a:rPr lang="ru-RU" sz="3600" dirty="0" smtClean="0"/>
              <a:t>Амстердаму.</a:t>
            </a:r>
          </a:p>
          <a:p>
            <a:pPr algn="ctr"/>
            <a:r>
              <a:rPr lang="en-US" sz="3600" dirty="0" smtClean="0"/>
              <a:t>XVII </a:t>
            </a:r>
            <a:r>
              <a:rPr lang="ru-RU" sz="3600" dirty="0" err="1" smtClean="0"/>
              <a:t>століття</a:t>
            </a:r>
            <a:r>
              <a:rPr lang="ru-RU" sz="3600" dirty="0" smtClean="0"/>
              <a:t>.</a:t>
            </a:r>
          </a:p>
          <a:p>
            <a:pPr algn="ctr"/>
            <a:endParaRPr lang="uk-UA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9" y="1700808"/>
            <a:ext cx="7741442" cy="48860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9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9" y="0"/>
            <a:ext cx="4824536" cy="7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i="1" dirty="0" smtClean="0"/>
              <a:t>м. Амстердам, Нідерланди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22816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298956" cy="105273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900" dirty="0" smtClean="0"/>
              <a:t>Вид </a:t>
            </a:r>
            <a:r>
              <a:rPr lang="ru-RU" sz="2900" dirty="0"/>
              <a:t>на </a:t>
            </a:r>
            <a:r>
              <a:rPr lang="ru-RU" sz="2900" dirty="0" err="1"/>
              <a:t>набережну</a:t>
            </a:r>
            <a:r>
              <a:rPr lang="ru-RU" sz="2900" dirty="0"/>
              <a:t> </a:t>
            </a:r>
            <a:r>
              <a:rPr lang="ru-RU" sz="2900" dirty="0" err="1" smtClean="0"/>
              <a:t>Темзи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b="1" dirty="0" smtClean="0"/>
              <a:t>Лондон</a:t>
            </a:r>
            <a:r>
              <a:rPr lang="ru-RU" sz="2900" dirty="0"/>
              <a:t>, </a:t>
            </a:r>
            <a:r>
              <a:rPr lang="ru-RU" sz="2900" dirty="0" smtClean="0"/>
              <a:t> </a:t>
            </a:r>
            <a:r>
              <a:rPr lang="en-US" sz="2900" b="1" dirty="0" smtClean="0"/>
              <a:t>XVII</a:t>
            </a:r>
            <a:r>
              <a:rPr lang="en-US" sz="2900" dirty="0" smtClean="0"/>
              <a:t> </a:t>
            </a:r>
            <a:r>
              <a:rPr lang="ru-RU" sz="2900" dirty="0" err="1" smtClean="0"/>
              <a:t>століття</a:t>
            </a:r>
            <a:r>
              <a:rPr lang="en-US" sz="2900" dirty="0" smtClean="0"/>
              <a:t/>
            </a:r>
            <a:br>
              <a:rPr lang="en-US" sz="2900" dirty="0" smtClean="0"/>
            </a:br>
            <a:endParaRPr lang="uk-UA" sz="29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51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364</TotalTime>
  <Words>146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Повсякденне життя та культура  Західної Європи</vt:lpstr>
      <vt:lpstr>План</vt:lpstr>
      <vt:lpstr>Вступ</vt:lpstr>
      <vt:lpstr>Життя в містах</vt:lpstr>
      <vt:lpstr>Карта Амстердаму. 1544 рік.</vt:lpstr>
      <vt:lpstr>Презентация PowerPoint</vt:lpstr>
      <vt:lpstr>м. Амстердам, Нідерланди</vt:lpstr>
      <vt:lpstr>  Вид на набережну Темзи Лондон,  XVII століття </vt:lpstr>
      <vt:lpstr>Структура міст Західної Європи</vt:lpstr>
      <vt:lpstr>Вузькі вулички</vt:lpstr>
      <vt:lpstr>Презентация PowerPoint</vt:lpstr>
      <vt:lpstr>“Чисті” європейські вулиці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2013-10-07T19:11:09Z</dcterms:created>
  <dcterms:modified xsi:type="dcterms:W3CDTF">2015-02-06T23:52:44Z</dcterms:modified>
</cp:coreProperties>
</file>