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44BC8F9-2D41-433B-B100-75606E65495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A69590-5B41-466B-B2F4-78E9362F19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Тоталітаризм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Суть, основні напрямки розвитку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3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Система управління в Італії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2740"/>
            <a:ext cx="7491216" cy="288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3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4416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Військова</a:t>
            </a:r>
            <a:r>
              <a:rPr lang="ru-RU" sz="4000" dirty="0"/>
              <a:t> </a:t>
            </a:r>
            <a:r>
              <a:rPr lang="ru-RU" sz="4000" dirty="0" err="1"/>
              <a:t>агресія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560840" cy="475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526632" cy="297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1412776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пацифістського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антиімперіалізму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крайньої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агресивного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націоналізму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Одним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бомбардування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Корфу 1923 року.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маріонетковий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Албанії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завоював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Лівію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мрією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Середземне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море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 nostrum («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нашим морем»).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4653136"/>
            <a:ext cx="4536504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«Правда в тому,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люди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втомилися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свободи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 - Б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Мусоліні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1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Тоталітаризм У Німеччині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4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4680520" cy="58296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Лідер</a:t>
            </a:r>
            <a:r>
              <a:rPr lang="ru-RU" sz="2800" dirty="0" smtClean="0"/>
              <a:t>, </a:t>
            </a:r>
            <a:r>
              <a:rPr lang="ru-RU" sz="2800" dirty="0" err="1"/>
              <a:t>з</a:t>
            </a:r>
            <a:r>
              <a:rPr lang="ru-RU" sz="2800" dirty="0" err="1" smtClean="0"/>
              <a:t>ародження</a:t>
            </a:r>
            <a:r>
              <a:rPr lang="ru-RU" sz="2800" dirty="0" smtClean="0"/>
              <a:t> нацизму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87947"/>
            <a:ext cx="2819660" cy="445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4464496" cy="4968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2560" y="1133054"/>
            <a:ext cx="4134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Ставши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1933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канцлером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Гітлер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знищив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всю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опозицію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суперників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одноосібну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фюрера (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führer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вождь),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вважався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законами і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наближених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посадовців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автономність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вели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міжусобну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фюрера.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розпалі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депресії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процвітання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покінчити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безробіттям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витратам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економіці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поєднувала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відбувалися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автобанів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Все </a:t>
            </a:r>
            <a:r>
              <a:rPr lang="ru-RU" sz="1400" b="1" dirty="0" err="1">
                <a:solidFill>
                  <a:schemeClr val="accent1"/>
                </a:solidFill>
              </a:rPr>
              <a:t>це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призвело</a:t>
            </a:r>
            <a:r>
              <a:rPr lang="ru-RU" sz="1400" b="1" dirty="0">
                <a:solidFill>
                  <a:schemeClr val="accent1"/>
                </a:solidFill>
              </a:rPr>
              <a:t> до </a:t>
            </a:r>
            <a:r>
              <a:rPr lang="ru-RU" sz="1400" b="1" dirty="0" err="1">
                <a:solidFill>
                  <a:schemeClr val="accent1"/>
                </a:solidFill>
              </a:rPr>
              <a:t>стрімкого</a:t>
            </a:r>
            <a:r>
              <a:rPr lang="ru-RU" sz="1400" b="1" dirty="0">
                <a:solidFill>
                  <a:schemeClr val="accent1"/>
                </a:solidFill>
              </a:rPr>
              <a:t> росту </a:t>
            </a:r>
            <a:r>
              <a:rPr lang="ru-RU" sz="1400" b="1" dirty="0" err="1">
                <a:solidFill>
                  <a:schemeClr val="accent1"/>
                </a:solidFill>
              </a:rPr>
              <a:t>популярності</a:t>
            </a:r>
            <a:r>
              <a:rPr lang="ru-RU" sz="1400" b="1" dirty="0">
                <a:solidFill>
                  <a:schemeClr val="accent1"/>
                </a:solidFill>
              </a:rPr>
              <a:t> режиму.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7800" y="4887424"/>
            <a:ext cx="272484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Адольф </a:t>
            </a:r>
            <a:r>
              <a:rPr lang="ru-RU" dirty="0" err="1" smtClean="0">
                <a:latin typeface="+mj-lt"/>
              </a:rPr>
              <a:t>Гітлер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1740024" cy="134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7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3888432" cy="57606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Нацистська диктатура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1296" y="1268760"/>
            <a:ext cx="7488832" cy="4608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3515529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2/З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НСДАП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державною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монопартією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важелем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нацистської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породженням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тоталітаризму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орденом.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фашистської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Трудовий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фронт»,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Юнгфольк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Гітлерюгенд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«Молода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служили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підґрунтям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режиму,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дочірніми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структурами НСДАП.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Гітлерівська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пропаганда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зображала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як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надкласовий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соціалізму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Тотально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регламентована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за схемою «народ (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держава-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вождь (фюрер)» стала становим хребтом режиму.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712" y="126876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Гінденбурга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1934 р.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Гітлер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провівши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референдум,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посади президента і канцлера, проголосив себе фюрером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завершує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Головною опорою фюрера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ядром режиму стала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Націонал-соціалістична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робітнича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ринулись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кар'єру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пристосуватися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499849" cy="244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27944" y="5445224"/>
            <a:ext cx="4066164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Volk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Reich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Führer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."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"Один народ, одна держава, один вождь"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Система управління у Німеччині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9121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50405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Особливості тоталітарності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427809" cy="245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0168" y="1079000"/>
            <a:ext cx="3672408" cy="4770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все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нацистський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став до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тоталітарним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Приватна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власність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обтяженість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приписами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регламентаціями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залишилася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домінуючою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давалися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взнаки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напрацювання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ваймарської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фашистський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 над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групою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комуністів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Г.Димитровим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Ляйпцігу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почався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1933 р.,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виверти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нацистських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суддів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провалом, і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звинувачувані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підпалі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райхстагу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оправдані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розправлятися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противниками без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зайвого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галасу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44386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969894" y="3137467"/>
            <a:ext cx="119439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47" y="3177658"/>
            <a:ext cx="1001688" cy="65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8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Тоталітаризм У СРСР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/>
              <a:t>Лідер, </a:t>
            </a:r>
            <a:r>
              <a:rPr lang="uk-UA" sz="2800" dirty="0" smtClean="0"/>
              <a:t>встановлення тоталітарного режиму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4744"/>
            <a:ext cx="7416824" cy="4896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186684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4653136"/>
            <a:ext cx="2592288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Йосип Сталін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760" y="1131632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система, формально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звеличуючи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підпорядковує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динамічність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застою.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орієнтувався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система, яка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тримала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зверху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й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знизу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Викривленою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 такого "контролю" стали в 30-ті роки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дворушників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"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троцькістів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Парадокс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тому,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неодноразово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закликав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демократизації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внутріпартійного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відмови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кооптації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призначенства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760" y="5022468"/>
            <a:ext cx="7128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гаслом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демократизації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внутріпартійного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легше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слухняними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оволодівши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ситуацією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забезпечили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ривок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не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неодноразово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паралічу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2420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Особливості режиму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7560840" cy="4968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980728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ідеократичність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аспект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ворогів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характеризував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спрощено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перекрученій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легітимізувати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претендувала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уособлення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фальсифікуючи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насаджуючи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підпорядковані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інтересам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держави-партії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проголошувався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благом народу.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фанатичної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неприступним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критики.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монополією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Головною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функцією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придушення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інакомислення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вважалася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accent1"/>
                </a:solidFill>
              </a:rPr>
              <a:t>Однодумність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культивувалась</a:t>
            </a:r>
            <a:r>
              <a:rPr lang="ru-RU" sz="1400" b="1" dirty="0">
                <a:solidFill>
                  <a:schemeClr val="accent1"/>
                </a:solidFill>
              </a:rPr>
              <a:t> через </a:t>
            </a:r>
            <a:r>
              <a:rPr lang="ru-RU" sz="1400" b="1" dirty="0" err="1">
                <a:solidFill>
                  <a:schemeClr val="accent1"/>
                </a:solidFill>
              </a:rPr>
              <a:t>позбавлення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громадян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об'єктивної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інформації</a:t>
            </a:r>
            <a:r>
              <a:rPr lang="ru-RU" sz="1400" b="1" dirty="0">
                <a:solidFill>
                  <a:schemeClr val="accent1"/>
                </a:solidFill>
              </a:rPr>
              <a:t>, яка живила б </a:t>
            </a:r>
            <a:r>
              <a:rPr lang="ru-RU" sz="1400" b="1" dirty="0" err="1">
                <a:solidFill>
                  <a:schemeClr val="accent1"/>
                </a:solidFill>
              </a:rPr>
              <a:t>їх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власні</a:t>
            </a:r>
            <a:r>
              <a:rPr lang="ru-RU" sz="1400" b="1" dirty="0">
                <a:solidFill>
                  <a:schemeClr val="accent1"/>
                </a:solidFill>
              </a:rPr>
              <a:t> погляди.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7"/>
          <a:stretch/>
        </p:blipFill>
        <p:spPr>
          <a:xfrm>
            <a:off x="1128216" y="2924944"/>
            <a:ext cx="2622376" cy="277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622376" cy="196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7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789040"/>
            <a:ext cx="3810000" cy="2088232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СУТЬ: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2144"/>
            <a:ext cx="3665647" cy="299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0128"/>
            <a:ext cx="3672408" cy="504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908720"/>
            <a:ext cx="417646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/>
              <a:t>Політичний</a:t>
            </a:r>
            <a:r>
              <a:rPr lang="ru-RU" sz="1200" b="1" dirty="0" smtClean="0"/>
              <a:t> режим,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характеризується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відсутністю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демократичних</a:t>
            </a:r>
            <a:r>
              <a:rPr lang="ru-RU" sz="1200" b="1" dirty="0" smtClean="0"/>
              <a:t> свобод, диктатурою і </a:t>
            </a:r>
            <a:r>
              <a:rPr lang="ru-RU" sz="1200" b="1" dirty="0" err="1" smtClean="0"/>
              <a:t>повним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тотальним</a:t>
            </a:r>
            <a:r>
              <a:rPr lang="ru-RU" sz="1200" b="1" dirty="0" smtClean="0"/>
              <a:t>) контролем </a:t>
            </a:r>
            <a:r>
              <a:rPr lang="ru-RU" sz="1200" b="1" dirty="0" err="1" smtClean="0"/>
              <a:t>держави</a:t>
            </a:r>
            <a:r>
              <a:rPr lang="ru-RU" sz="1200" b="1" dirty="0" smtClean="0"/>
              <a:t> над </a:t>
            </a:r>
            <a:r>
              <a:rPr lang="ru-RU" sz="1200" b="1" dirty="0" err="1" smtClean="0"/>
              <a:t>усіма</a:t>
            </a:r>
            <a:r>
              <a:rPr lang="ru-RU" sz="1200" b="1" dirty="0" smtClean="0"/>
              <a:t> сферами </a:t>
            </a:r>
            <a:r>
              <a:rPr lang="ru-RU" sz="1200" b="1" dirty="0" err="1" smtClean="0"/>
              <a:t>життя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суспільства</a:t>
            </a:r>
            <a:r>
              <a:rPr lang="ru-RU" sz="1200" b="1" dirty="0" smtClean="0"/>
              <a:t> й особи.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89688" y="171037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тоталітаризм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введено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1923 року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політиком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Джованні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Амендолою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означення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ладу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фашистської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підкреслення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відмінностей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ладу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Уперше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1925 року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Беніто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почала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формуватись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однопартійна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зазначити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держава»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застосовувався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позитивному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межами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режимів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8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81486"/>
            <a:ext cx="4392488" cy="5472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58148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якоїсь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мети, в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закликає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позбутись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виражалася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монополізації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остаточних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сферах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масштаб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 масштаб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моделлю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усієї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могло бути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означало,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підлегле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становище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стосовно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могла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довільно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трактуватись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висновком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обґрунтування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масштабного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сталінському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СРСР).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звинувачувалася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ворожих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труднощах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9230"/>
            <a:ext cx="2438400" cy="167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t="9891" r="23533" b="9891"/>
          <a:stretch/>
        </p:blipFill>
        <p:spPr>
          <a:xfrm>
            <a:off x="1331640" y="1988840"/>
            <a:ext cx="2453968" cy="167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4235"/>
          <a:stretch/>
        </p:blipFill>
        <p:spPr>
          <a:xfrm>
            <a:off x="755576" y="3429000"/>
            <a:ext cx="2453968" cy="167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0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36912"/>
            <a:ext cx="7554416" cy="108012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16824" cy="86409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Ознаки тоталітарного режиму: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560840" cy="4370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64075"/>
            <a:endParaRPr lang="ru-RU" dirty="0" smtClean="0"/>
          </a:p>
          <a:p>
            <a:pPr marL="4949825" indent="-285750">
              <a:buFont typeface="Wingdings" pitchFamily="2" charset="2"/>
              <a:buChar char="§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Зрощення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Панування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еліти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Непомірне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звеличення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(культ) особи вождя</a:t>
            </a: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економікою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</a:t>
            </a: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Втручання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49825" indent="-285750">
              <a:buFont typeface="Wingdings" pitchFamily="2" charset="2"/>
              <a:buChar char="§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переслідування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dirty="0"/>
          </a:p>
          <a:p>
            <a:pPr algn="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24858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1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276872"/>
            <a:ext cx="756084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засадою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обґрунтованої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поза межами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обґрунтованості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Прикладом тут є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комунізму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При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комуністичній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починаючи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Маніфесту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з'їздів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донині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правлячих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комунізм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об'єктивні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устрою.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24" y="548680"/>
            <a:ext cx="7554416" cy="10081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Тоталітарна структура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24128" y="386104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23793"/>
            <a:ext cx="567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1"/>
                </a:solidFill>
                <a:latin typeface="+mj-lt"/>
              </a:rPr>
              <a:t>Характеристика </a:t>
            </a:r>
            <a:r>
              <a:rPr lang="ru-RU" sz="2400" b="1" u="sng" dirty="0" err="1" smtClean="0">
                <a:solidFill>
                  <a:schemeClr val="accent1"/>
                </a:solidFill>
                <a:latin typeface="+mj-lt"/>
              </a:rPr>
              <a:t>тоталітарної</a:t>
            </a:r>
            <a:r>
              <a:rPr lang="ru-RU" sz="2400" b="1" u="sng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b="1" u="sng" dirty="0" err="1" smtClean="0">
                <a:solidFill>
                  <a:schemeClr val="accent1"/>
                </a:solidFill>
                <a:latin typeface="+mj-lt"/>
              </a:rPr>
              <a:t>структури</a:t>
            </a:r>
            <a:r>
              <a:rPr lang="ru-RU" sz="2400" b="1" u="sng" dirty="0" smtClean="0">
                <a:solidFill>
                  <a:schemeClr val="accent1"/>
                </a:solidFill>
                <a:latin typeface="+mj-lt"/>
              </a:rPr>
              <a:t>: </a:t>
            </a:r>
            <a:endParaRPr lang="ru-RU" sz="2400" u="sng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1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548680"/>
            <a:ext cx="3528392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стільки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вона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себе,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знищує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тих,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повсякчасно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декларує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підпорядкованості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528392" cy="79208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 ідеологія, структура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2241" r="1345" b="5003"/>
          <a:stretch/>
        </p:blipFill>
        <p:spPr>
          <a:xfrm>
            <a:off x="827584" y="592904"/>
            <a:ext cx="3744416" cy="522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7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/>
              <a:t>Тоталітарна</a:t>
            </a:r>
            <a:r>
              <a:rPr lang="ru-RU" sz="4800" dirty="0" smtClean="0"/>
              <a:t> держава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3"/>
          <a:stretch/>
        </p:blipFill>
        <p:spPr>
          <a:xfrm>
            <a:off x="323528" y="1196752"/>
            <a:ext cx="2697424" cy="185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2706885" cy="180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0" b="4042"/>
          <a:stretch/>
        </p:blipFill>
        <p:spPr>
          <a:xfrm>
            <a:off x="326928" y="4149080"/>
            <a:ext cx="2697424" cy="179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1196752"/>
            <a:ext cx="4464496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— форма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тотальним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контролем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державам і режимам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одержавлення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легальних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дискреційні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(законом не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заборона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і свобод,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мілітаризація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прогресивних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інакодумців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націонал-соціалістична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6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Тоталітаризм в </a:t>
            </a:r>
            <a:r>
              <a:rPr lang="uk-UA" dirty="0" err="1" smtClean="0"/>
              <a:t>італії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320480" cy="7200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Лідер, зародження фашизму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4744"/>
            <a:ext cx="7128792" cy="475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20630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88728" y="3797032"/>
            <a:ext cx="2304256" cy="3693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Беніто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Мусоліні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239070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порвав з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соціалістами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їхню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позицію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неприєднання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початком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пацифістських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1914-го року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заснував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газету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d'Italia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та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провійськову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d'Azione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Rivoluzionaria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сподівався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призведе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хаосі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зможе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прийти до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4622224"/>
            <a:ext cx="6525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фашизм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виводив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fasces (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Фасції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прутів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несли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ліктори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римськими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магістратами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символом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1600" b="1" dirty="0">
                <a:solidFill>
                  <a:schemeClr val="accent1"/>
                </a:solidFill>
              </a:rPr>
              <a:t>Фашизм став для </a:t>
            </a:r>
            <a:r>
              <a:rPr lang="ru-RU" sz="1600" b="1" dirty="0" err="1">
                <a:solidFill>
                  <a:schemeClr val="accent1"/>
                </a:solidFill>
              </a:rPr>
              <a:t>італійців</a:t>
            </a:r>
            <a:r>
              <a:rPr lang="ru-RU" sz="1600" b="1" dirty="0">
                <a:solidFill>
                  <a:schemeClr val="accent1"/>
                </a:solidFill>
              </a:rPr>
              <a:t> символом </a:t>
            </a:r>
            <a:r>
              <a:rPr lang="ru-RU" sz="1600" b="1" dirty="0" err="1">
                <a:solidFill>
                  <a:schemeClr val="accent1"/>
                </a:solidFill>
              </a:rPr>
              <a:t>сили</a:t>
            </a:r>
            <a:r>
              <a:rPr lang="ru-RU" sz="1600" b="1" dirty="0">
                <a:solidFill>
                  <a:schemeClr val="accent1"/>
                </a:solidFill>
              </a:rPr>
              <a:t> та порядку.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7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4416" cy="9452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Фашистська</a:t>
            </a:r>
            <a:r>
              <a:rPr lang="ru-RU" dirty="0" smtClean="0"/>
              <a:t> диктатура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7200800" cy="3960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06071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1976407"/>
            <a:ext cx="5112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починаючи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1922-го року,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міністерствами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підприємництва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руках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сконцентровано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семи посад на додачу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прем'єрської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2224" y="3424932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залишатися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сформованої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1921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озброєної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одних руках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відбувалася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централізованої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неефективної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корумпованої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1924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італійських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парламентаріїв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об'єднатись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фашизму (так званий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Авентинський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блок),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роз'єднаність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опозиції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Муссоліні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розгромити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опір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301208"/>
            <a:ext cx="4608512" cy="7920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5373216"/>
            <a:ext cx="475252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j-lt"/>
              </a:rPr>
              <a:t>«Колесо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історії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повертається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лише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кров'ю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 -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Б.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Мусоліні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5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378</TotalTime>
  <Words>1548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Тоталітаризм</vt:lpstr>
      <vt:lpstr>СУТЬ:</vt:lpstr>
      <vt:lpstr>Ознаки тоталітарного режиму:</vt:lpstr>
      <vt:lpstr>Тоталітарна структура</vt:lpstr>
      <vt:lpstr>Тоталітарна ідеологія, структура</vt:lpstr>
      <vt:lpstr>Тоталітарна держава</vt:lpstr>
      <vt:lpstr>Тоталітаризм в італії</vt:lpstr>
      <vt:lpstr>Лідер, зародження фашизму</vt:lpstr>
      <vt:lpstr>Фашистська диктатура</vt:lpstr>
      <vt:lpstr>Система управління в Італії</vt:lpstr>
      <vt:lpstr>Військова агресія</vt:lpstr>
      <vt:lpstr>Тоталітаризм У Німеччині</vt:lpstr>
      <vt:lpstr>Лідер, зародження нацизму</vt:lpstr>
      <vt:lpstr>Нацистська диктатура</vt:lpstr>
      <vt:lpstr>Система управління у Німеччині</vt:lpstr>
      <vt:lpstr>Особливості тоталітарності</vt:lpstr>
      <vt:lpstr>Тоталітаризм У СРСР</vt:lpstr>
      <vt:lpstr>Лідер, встановлення тоталітарного режиму</vt:lpstr>
      <vt:lpstr>Особливості режиму</vt:lpstr>
      <vt:lpstr>Висновок: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Тоталітаризм</dc:title>
  <dc:creator>Admin</dc:creator>
  <cp:lastModifiedBy>Admin</cp:lastModifiedBy>
  <cp:revision>36</cp:revision>
  <dcterms:created xsi:type="dcterms:W3CDTF">2014-04-14T19:11:01Z</dcterms:created>
  <dcterms:modified xsi:type="dcterms:W3CDTF">2014-04-16T19:46:04Z</dcterms:modified>
</cp:coreProperties>
</file>