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840DB-4AE3-404D-B859-06E77152F31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507E21-11C8-42C9-8F34-23B8C4BA2FA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Гонкою озброєнь і посиленою підготовкою до «гарячої» війни. 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1556BF-33B2-4869-BE23-F5467493EBDF}" type="parTrans" cxnId="{48BC9934-72C6-41A0-9E42-BF8654D08AD2}">
      <dgm:prSet/>
      <dgm:spPr/>
      <dgm:t>
        <a:bodyPr/>
        <a:lstStyle/>
        <a:p>
          <a:endParaRPr lang="ru-RU"/>
        </a:p>
      </dgm:t>
    </dgm:pt>
    <dgm:pt modelId="{4784BFCE-0163-4CE2-B853-28FB137C2141}" type="sibTrans" cxnId="{48BC9934-72C6-41A0-9E42-BF8654D08AD2}">
      <dgm:prSet/>
      <dgm:spPr/>
      <dgm:t>
        <a:bodyPr/>
        <a:lstStyle/>
        <a:p>
          <a:endParaRPr lang="ru-RU"/>
        </a:p>
      </dgm:t>
    </dgm:pt>
    <dgm:pt modelId="{557DD6F1-A5A9-4CAA-8B22-19E3FE31F58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Суперництвом у всіх сферах суспільного життя.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9CCC64-284C-4895-A429-650CD0C82C73}" type="parTrans" cxnId="{E9ECB36B-EFB8-4DD4-A180-C532E862934F}">
      <dgm:prSet/>
      <dgm:spPr/>
      <dgm:t>
        <a:bodyPr/>
        <a:lstStyle/>
        <a:p>
          <a:endParaRPr lang="ru-RU"/>
        </a:p>
      </dgm:t>
    </dgm:pt>
    <dgm:pt modelId="{4E584B60-A957-4259-AF10-EC457FA419CF}" type="sibTrans" cxnId="{E9ECB36B-EFB8-4DD4-A180-C532E862934F}">
      <dgm:prSet/>
      <dgm:spPr/>
      <dgm:t>
        <a:bodyPr/>
        <a:lstStyle/>
        <a:p>
          <a:endParaRPr lang="ru-RU"/>
        </a:p>
      </dgm:t>
    </dgm:pt>
    <dgm:pt modelId="{50D3716D-38AA-4DCD-A91A-4E00A1BB220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Гострою ідеологічною боротьбою і створенням образу зовнішнього ворога.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09D1EA-9728-4CDE-A55F-4B1F9CE2FE09}" type="parTrans" cxnId="{EBA0727E-9170-42E2-BBA9-12F9F1D22BBB}">
      <dgm:prSet/>
      <dgm:spPr/>
      <dgm:t>
        <a:bodyPr/>
        <a:lstStyle/>
        <a:p>
          <a:endParaRPr lang="ru-RU"/>
        </a:p>
      </dgm:t>
    </dgm:pt>
    <dgm:pt modelId="{DB4C39B6-B17A-4E28-BB76-0598F6B8CD67}" type="sibTrans" cxnId="{EBA0727E-9170-42E2-BBA9-12F9F1D22BBB}">
      <dgm:prSet/>
      <dgm:spPr/>
      <dgm:t>
        <a:bodyPr/>
        <a:lstStyle/>
        <a:p>
          <a:endParaRPr lang="ru-RU"/>
        </a:p>
      </dgm:t>
    </dgm:pt>
    <dgm:pt modelId="{36E743ED-FCDA-42BA-A882-2C28D8E9CE7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Боротьбою за сфери впливу в світі.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6AEF77-9AE3-4389-94E9-E58335EFE537}" type="parTrans" cxnId="{81F5326A-C9E9-4F3E-B467-37FFA17D12DD}">
      <dgm:prSet/>
      <dgm:spPr/>
      <dgm:t>
        <a:bodyPr/>
        <a:lstStyle/>
        <a:p>
          <a:endParaRPr lang="ru-RU"/>
        </a:p>
      </dgm:t>
    </dgm:pt>
    <dgm:pt modelId="{3C1468D7-7912-45DB-A2CC-0C0F8B436788}" type="sibTrans" cxnId="{81F5326A-C9E9-4F3E-B467-37FFA17D12DD}">
      <dgm:prSet/>
      <dgm:spPr/>
      <dgm:t>
        <a:bodyPr/>
        <a:lstStyle/>
        <a:p>
          <a:endParaRPr lang="ru-RU"/>
        </a:p>
      </dgm:t>
    </dgm:pt>
    <dgm:pt modelId="{E7854BA4-4035-446C-8857-91A7A378287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Локальними збройними конфліктами.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7B7AAD-FB11-4807-9753-890652F527AB}" type="parTrans" cxnId="{CD52A106-DC31-4D2F-8678-E0FD03F788E9}">
      <dgm:prSet/>
      <dgm:spPr/>
      <dgm:t>
        <a:bodyPr/>
        <a:lstStyle/>
        <a:p>
          <a:endParaRPr lang="ru-RU"/>
        </a:p>
      </dgm:t>
    </dgm:pt>
    <dgm:pt modelId="{2E3BD96A-1DFE-434D-AD38-D76DA7A45AF6}" type="sibTrans" cxnId="{CD52A106-DC31-4D2F-8678-E0FD03F788E9}">
      <dgm:prSet/>
      <dgm:spPr/>
      <dgm:t>
        <a:bodyPr/>
        <a:lstStyle/>
        <a:p>
          <a:endParaRPr lang="ru-RU"/>
        </a:p>
      </dgm:t>
    </dgm:pt>
    <dgm:pt modelId="{82AC1344-DFF6-410A-A2A6-331A58645DDD}" type="pres">
      <dgm:prSet presAssocID="{7AA840DB-4AE3-404D-B859-06E77152F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84B6A01B-C181-4336-A29E-0009C9655B59}" type="pres">
      <dgm:prSet presAssocID="{7AA840DB-4AE3-404D-B859-06E77152F31B}" presName="Name1" presStyleCnt="0"/>
      <dgm:spPr/>
    </dgm:pt>
    <dgm:pt modelId="{20A45E6D-F0F2-4F91-BC75-B746D748957E}" type="pres">
      <dgm:prSet presAssocID="{7AA840DB-4AE3-404D-B859-06E77152F31B}" presName="cycle" presStyleCnt="0"/>
      <dgm:spPr/>
    </dgm:pt>
    <dgm:pt modelId="{77DD2D40-7047-429A-AE0C-680DF2D180B3}" type="pres">
      <dgm:prSet presAssocID="{7AA840DB-4AE3-404D-B859-06E77152F31B}" presName="srcNode" presStyleLbl="node1" presStyleIdx="0" presStyleCnt="5"/>
      <dgm:spPr/>
    </dgm:pt>
    <dgm:pt modelId="{9A55BD38-1DE1-4BCD-9FC2-5C4503ABA7BC}" type="pres">
      <dgm:prSet presAssocID="{7AA840DB-4AE3-404D-B859-06E77152F31B}" presName="conn" presStyleLbl="parChTrans1D2" presStyleIdx="0" presStyleCnt="1"/>
      <dgm:spPr/>
      <dgm:t>
        <a:bodyPr/>
        <a:lstStyle/>
        <a:p>
          <a:endParaRPr lang="uk-UA"/>
        </a:p>
      </dgm:t>
    </dgm:pt>
    <dgm:pt modelId="{D159B277-0F6C-473B-86B1-C569240208FD}" type="pres">
      <dgm:prSet presAssocID="{7AA840DB-4AE3-404D-B859-06E77152F31B}" presName="extraNode" presStyleLbl="node1" presStyleIdx="0" presStyleCnt="5"/>
      <dgm:spPr/>
    </dgm:pt>
    <dgm:pt modelId="{38EA7364-E9CA-40B9-8C0C-0B85064B6FA3}" type="pres">
      <dgm:prSet presAssocID="{7AA840DB-4AE3-404D-B859-06E77152F31B}" presName="dstNode" presStyleLbl="node1" presStyleIdx="0" presStyleCnt="5"/>
      <dgm:spPr/>
    </dgm:pt>
    <dgm:pt modelId="{7E46EDBC-55DA-4D40-A88F-96D42FEB31A5}" type="pres">
      <dgm:prSet presAssocID="{A6507E21-11C8-42C9-8F34-23B8C4BA2FA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FEB98-F55B-4BD5-8A71-AA201F4898CF}" type="pres">
      <dgm:prSet presAssocID="{A6507E21-11C8-42C9-8F34-23B8C4BA2FA7}" presName="accent_1" presStyleCnt="0"/>
      <dgm:spPr/>
    </dgm:pt>
    <dgm:pt modelId="{AE59C56C-05C0-4E8A-AB7A-CE1F18071326}" type="pres">
      <dgm:prSet presAssocID="{A6507E21-11C8-42C9-8F34-23B8C4BA2FA7}" presName="accentRepeatNode" presStyleLbl="solidFgAcc1" presStyleIdx="0" presStyleCnt="5"/>
      <dgm:spPr/>
    </dgm:pt>
    <dgm:pt modelId="{B56AC187-8663-4EEE-8985-6C08E17D7EA9}" type="pres">
      <dgm:prSet presAssocID="{557DD6F1-A5A9-4CAA-8B22-19E3FE31F58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088FD-851A-4AFF-9D4D-1A49ECBDAD66}" type="pres">
      <dgm:prSet presAssocID="{557DD6F1-A5A9-4CAA-8B22-19E3FE31F586}" presName="accent_2" presStyleCnt="0"/>
      <dgm:spPr/>
    </dgm:pt>
    <dgm:pt modelId="{9864B84B-AFD4-4463-8F90-F929D3917475}" type="pres">
      <dgm:prSet presAssocID="{557DD6F1-A5A9-4CAA-8B22-19E3FE31F586}" presName="accentRepeatNode" presStyleLbl="solidFgAcc1" presStyleIdx="1" presStyleCnt="5"/>
      <dgm:spPr/>
    </dgm:pt>
    <dgm:pt modelId="{FA9D7897-5C98-4EB8-8E12-421AC4EAE485}" type="pres">
      <dgm:prSet presAssocID="{50D3716D-38AA-4DCD-A91A-4E00A1BB220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F4051-D73F-4B09-AEFA-B5913AE7FD3B}" type="pres">
      <dgm:prSet presAssocID="{50D3716D-38AA-4DCD-A91A-4E00A1BB220B}" presName="accent_3" presStyleCnt="0"/>
      <dgm:spPr/>
    </dgm:pt>
    <dgm:pt modelId="{1D3A33C1-1FF0-4CAB-BE9B-86E068E7293C}" type="pres">
      <dgm:prSet presAssocID="{50D3716D-38AA-4DCD-A91A-4E00A1BB220B}" presName="accentRepeatNode" presStyleLbl="solidFgAcc1" presStyleIdx="2" presStyleCnt="5"/>
      <dgm:spPr/>
    </dgm:pt>
    <dgm:pt modelId="{F7AC79A9-C257-44F3-8C43-B7C49D17CE0D}" type="pres">
      <dgm:prSet presAssocID="{36E743ED-FCDA-42BA-A882-2C28D8E9CE7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D75A4-0FB9-4CB3-B703-3A3F1FA16284}" type="pres">
      <dgm:prSet presAssocID="{36E743ED-FCDA-42BA-A882-2C28D8E9CE71}" presName="accent_4" presStyleCnt="0"/>
      <dgm:spPr/>
    </dgm:pt>
    <dgm:pt modelId="{13413920-173F-4DA8-B511-F2DF5FF7712B}" type="pres">
      <dgm:prSet presAssocID="{36E743ED-FCDA-42BA-A882-2C28D8E9CE71}" presName="accentRepeatNode" presStyleLbl="solidFgAcc1" presStyleIdx="3" presStyleCnt="5"/>
      <dgm:spPr/>
    </dgm:pt>
    <dgm:pt modelId="{FEDD7437-9B21-4224-9448-E9C0360B3FCA}" type="pres">
      <dgm:prSet presAssocID="{E7854BA4-4035-446C-8857-91A7A378287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4EFCF-199E-42F4-BBC7-8726F1863B2B}" type="pres">
      <dgm:prSet presAssocID="{E7854BA4-4035-446C-8857-91A7A3782873}" presName="accent_5" presStyleCnt="0"/>
      <dgm:spPr/>
    </dgm:pt>
    <dgm:pt modelId="{300786D4-EA6D-4BE5-834A-C7BC5EC7CD6D}" type="pres">
      <dgm:prSet presAssocID="{E7854BA4-4035-446C-8857-91A7A3782873}" presName="accentRepeatNode" presStyleLbl="solidFgAcc1" presStyleIdx="4" presStyleCnt="5"/>
      <dgm:spPr/>
    </dgm:pt>
  </dgm:ptLst>
  <dgm:cxnLst>
    <dgm:cxn modelId="{286BAB6F-0511-497C-8973-E34F7631DE6D}" type="presOf" srcId="{E7854BA4-4035-446C-8857-91A7A3782873}" destId="{FEDD7437-9B21-4224-9448-E9C0360B3FCA}" srcOrd="0" destOrd="0" presId="urn:microsoft.com/office/officeart/2008/layout/VerticalCurvedList"/>
    <dgm:cxn modelId="{2D15F7D3-5E0E-4C84-916B-5AF45ABA500C}" type="presOf" srcId="{4784BFCE-0163-4CE2-B853-28FB137C2141}" destId="{9A55BD38-1DE1-4BCD-9FC2-5C4503ABA7BC}" srcOrd="0" destOrd="0" presId="urn:microsoft.com/office/officeart/2008/layout/VerticalCurvedList"/>
    <dgm:cxn modelId="{48BC9934-72C6-41A0-9E42-BF8654D08AD2}" srcId="{7AA840DB-4AE3-404D-B859-06E77152F31B}" destId="{A6507E21-11C8-42C9-8F34-23B8C4BA2FA7}" srcOrd="0" destOrd="0" parTransId="{F01556BF-33B2-4869-BE23-F5467493EBDF}" sibTransId="{4784BFCE-0163-4CE2-B853-28FB137C2141}"/>
    <dgm:cxn modelId="{D7E5608B-5753-49D5-A897-85C26A615FE0}" type="presOf" srcId="{557DD6F1-A5A9-4CAA-8B22-19E3FE31F586}" destId="{B56AC187-8663-4EEE-8985-6C08E17D7EA9}" srcOrd="0" destOrd="0" presId="urn:microsoft.com/office/officeart/2008/layout/VerticalCurvedList"/>
    <dgm:cxn modelId="{CD52A106-DC31-4D2F-8678-E0FD03F788E9}" srcId="{7AA840DB-4AE3-404D-B859-06E77152F31B}" destId="{E7854BA4-4035-446C-8857-91A7A3782873}" srcOrd="4" destOrd="0" parTransId="{0C7B7AAD-FB11-4807-9753-890652F527AB}" sibTransId="{2E3BD96A-1DFE-434D-AD38-D76DA7A45AF6}"/>
    <dgm:cxn modelId="{81F5326A-C9E9-4F3E-B467-37FFA17D12DD}" srcId="{7AA840DB-4AE3-404D-B859-06E77152F31B}" destId="{36E743ED-FCDA-42BA-A882-2C28D8E9CE71}" srcOrd="3" destOrd="0" parTransId="{1E6AEF77-9AE3-4389-94E9-E58335EFE537}" sibTransId="{3C1468D7-7912-45DB-A2CC-0C0F8B436788}"/>
    <dgm:cxn modelId="{99A017A9-6C0F-42B0-8A42-1DC845A53D55}" type="presOf" srcId="{A6507E21-11C8-42C9-8F34-23B8C4BA2FA7}" destId="{7E46EDBC-55DA-4D40-A88F-96D42FEB31A5}" srcOrd="0" destOrd="0" presId="urn:microsoft.com/office/officeart/2008/layout/VerticalCurvedList"/>
    <dgm:cxn modelId="{B964F2BF-FB51-41F0-90AC-1E145313C31D}" type="presOf" srcId="{7AA840DB-4AE3-404D-B859-06E77152F31B}" destId="{82AC1344-DFF6-410A-A2A6-331A58645DDD}" srcOrd="0" destOrd="0" presId="urn:microsoft.com/office/officeart/2008/layout/VerticalCurvedList"/>
    <dgm:cxn modelId="{65240EFC-F407-4229-A464-6F4006A66A8F}" type="presOf" srcId="{36E743ED-FCDA-42BA-A882-2C28D8E9CE71}" destId="{F7AC79A9-C257-44F3-8C43-B7C49D17CE0D}" srcOrd="0" destOrd="0" presId="urn:microsoft.com/office/officeart/2008/layout/VerticalCurvedList"/>
    <dgm:cxn modelId="{E9ECB36B-EFB8-4DD4-A180-C532E862934F}" srcId="{7AA840DB-4AE3-404D-B859-06E77152F31B}" destId="{557DD6F1-A5A9-4CAA-8B22-19E3FE31F586}" srcOrd="1" destOrd="0" parTransId="{4B9CCC64-284C-4895-A429-650CD0C82C73}" sibTransId="{4E584B60-A957-4259-AF10-EC457FA419CF}"/>
    <dgm:cxn modelId="{EBA0727E-9170-42E2-BBA9-12F9F1D22BBB}" srcId="{7AA840DB-4AE3-404D-B859-06E77152F31B}" destId="{50D3716D-38AA-4DCD-A91A-4E00A1BB220B}" srcOrd="2" destOrd="0" parTransId="{D709D1EA-9728-4CDE-A55F-4B1F9CE2FE09}" sibTransId="{DB4C39B6-B17A-4E28-BB76-0598F6B8CD67}"/>
    <dgm:cxn modelId="{88BBCCCD-1A12-46D8-8B7A-5D181A780685}" type="presOf" srcId="{50D3716D-38AA-4DCD-A91A-4E00A1BB220B}" destId="{FA9D7897-5C98-4EB8-8E12-421AC4EAE485}" srcOrd="0" destOrd="0" presId="urn:microsoft.com/office/officeart/2008/layout/VerticalCurvedList"/>
    <dgm:cxn modelId="{B2B5A6F1-51E8-427A-A7A6-5F142EBC6AC0}" type="presParOf" srcId="{82AC1344-DFF6-410A-A2A6-331A58645DDD}" destId="{84B6A01B-C181-4336-A29E-0009C9655B59}" srcOrd="0" destOrd="0" presId="urn:microsoft.com/office/officeart/2008/layout/VerticalCurvedList"/>
    <dgm:cxn modelId="{2D0AB51D-F270-4B6A-B8F3-62E30704C77E}" type="presParOf" srcId="{84B6A01B-C181-4336-A29E-0009C9655B59}" destId="{20A45E6D-F0F2-4F91-BC75-B746D748957E}" srcOrd="0" destOrd="0" presId="urn:microsoft.com/office/officeart/2008/layout/VerticalCurvedList"/>
    <dgm:cxn modelId="{4CCC9673-B6AD-4FD7-A7D8-96E6038BB4DE}" type="presParOf" srcId="{20A45E6D-F0F2-4F91-BC75-B746D748957E}" destId="{77DD2D40-7047-429A-AE0C-680DF2D180B3}" srcOrd="0" destOrd="0" presId="urn:microsoft.com/office/officeart/2008/layout/VerticalCurvedList"/>
    <dgm:cxn modelId="{787EE9EA-4595-437C-AA9F-2F60924A553D}" type="presParOf" srcId="{20A45E6D-F0F2-4F91-BC75-B746D748957E}" destId="{9A55BD38-1DE1-4BCD-9FC2-5C4503ABA7BC}" srcOrd="1" destOrd="0" presId="urn:microsoft.com/office/officeart/2008/layout/VerticalCurvedList"/>
    <dgm:cxn modelId="{207522BC-CF2F-4F7C-BF0D-5A81F92B978C}" type="presParOf" srcId="{20A45E6D-F0F2-4F91-BC75-B746D748957E}" destId="{D159B277-0F6C-473B-86B1-C569240208FD}" srcOrd="2" destOrd="0" presId="urn:microsoft.com/office/officeart/2008/layout/VerticalCurvedList"/>
    <dgm:cxn modelId="{89C6881E-093A-4D69-AD36-D512865F8337}" type="presParOf" srcId="{20A45E6D-F0F2-4F91-BC75-B746D748957E}" destId="{38EA7364-E9CA-40B9-8C0C-0B85064B6FA3}" srcOrd="3" destOrd="0" presId="urn:microsoft.com/office/officeart/2008/layout/VerticalCurvedList"/>
    <dgm:cxn modelId="{B1AB8180-4F47-4859-A68E-48F9021D0A64}" type="presParOf" srcId="{84B6A01B-C181-4336-A29E-0009C9655B59}" destId="{7E46EDBC-55DA-4D40-A88F-96D42FEB31A5}" srcOrd="1" destOrd="0" presId="urn:microsoft.com/office/officeart/2008/layout/VerticalCurvedList"/>
    <dgm:cxn modelId="{EF6D7B2E-253F-418B-A23C-E55D8336ED68}" type="presParOf" srcId="{84B6A01B-C181-4336-A29E-0009C9655B59}" destId="{A98FEB98-F55B-4BD5-8A71-AA201F4898CF}" srcOrd="2" destOrd="0" presId="urn:microsoft.com/office/officeart/2008/layout/VerticalCurvedList"/>
    <dgm:cxn modelId="{D540395E-0EFD-4774-AA55-5CF702F84499}" type="presParOf" srcId="{A98FEB98-F55B-4BD5-8A71-AA201F4898CF}" destId="{AE59C56C-05C0-4E8A-AB7A-CE1F18071326}" srcOrd="0" destOrd="0" presId="urn:microsoft.com/office/officeart/2008/layout/VerticalCurvedList"/>
    <dgm:cxn modelId="{1D8A7D76-80C4-4335-A996-5DD3D6BEC7D4}" type="presParOf" srcId="{84B6A01B-C181-4336-A29E-0009C9655B59}" destId="{B56AC187-8663-4EEE-8985-6C08E17D7EA9}" srcOrd="3" destOrd="0" presId="urn:microsoft.com/office/officeart/2008/layout/VerticalCurvedList"/>
    <dgm:cxn modelId="{0947930D-3B7B-4E49-96A9-0DD8DF74F7BB}" type="presParOf" srcId="{84B6A01B-C181-4336-A29E-0009C9655B59}" destId="{C06088FD-851A-4AFF-9D4D-1A49ECBDAD66}" srcOrd="4" destOrd="0" presId="urn:microsoft.com/office/officeart/2008/layout/VerticalCurvedList"/>
    <dgm:cxn modelId="{3F23AC2D-4FB4-4ED2-8936-93C1B4722F77}" type="presParOf" srcId="{C06088FD-851A-4AFF-9D4D-1A49ECBDAD66}" destId="{9864B84B-AFD4-4463-8F90-F929D3917475}" srcOrd="0" destOrd="0" presId="urn:microsoft.com/office/officeart/2008/layout/VerticalCurvedList"/>
    <dgm:cxn modelId="{F519D09F-161A-4FD8-8BD6-5EF62EA52ECC}" type="presParOf" srcId="{84B6A01B-C181-4336-A29E-0009C9655B59}" destId="{FA9D7897-5C98-4EB8-8E12-421AC4EAE485}" srcOrd="5" destOrd="0" presId="urn:microsoft.com/office/officeart/2008/layout/VerticalCurvedList"/>
    <dgm:cxn modelId="{985DAC0F-63E4-4318-BBBD-C9A9772E5DF8}" type="presParOf" srcId="{84B6A01B-C181-4336-A29E-0009C9655B59}" destId="{20AF4051-D73F-4B09-AEFA-B5913AE7FD3B}" srcOrd="6" destOrd="0" presId="urn:microsoft.com/office/officeart/2008/layout/VerticalCurvedList"/>
    <dgm:cxn modelId="{F0BE297D-2D56-443C-B33F-95B39EB04CB7}" type="presParOf" srcId="{20AF4051-D73F-4B09-AEFA-B5913AE7FD3B}" destId="{1D3A33C1-1FF0-4CAB-BE9B-86E068E7293C}" srcOrd="0" destOrd="0" presId="urn:microsoft.com/office/officeart/2008/layout/VerticalCurvedList"/>
    <dgm:cxn modelId="{4A23359D-7742-478B-AA4B-F494CC6C80DC}" type="presParOf" srcId="{84B6A01B-C181-4336-A29E-0009C9655B59}" destId="{F7AC79A9-C257-44F3-8C43-B7C49D17CE0D}" srcOrd="7" destOrd="0" presId="urn:microsoft.com/office/officeart/2008/layout/VerticalCurvedList"/>
    <dgm:cxn modelId="{F282F810-ACB9-428F-A19C-CFCBF5D23A3A}" type="presParOf" srcId="{84B6A01B-C181-4336-A29E-0009C9655B59}" destId="{5A2D75A4-0FB9-4CB3-B703-3A3F1FA16284}" srcOrd="8" destOrd="0" presId="urn:microsoft.com/office/officeart/2008/layout/VerticalCurvedList"/>
    <dgm:cxn modelId="{1F18E496-A368-497A-BCA4-42E505DF06AE}" type="presParOf" srcId="{5A2D75A4-0FB9-4CB3-B703-3A3F1FA16284}" destId="{13413920-173F-4DA8-B511-F2DF5FF7712B}" srcOrd="0" destOrd="0" presId="urn:microsoft.com/office/officeart/2008/layout/VerticalCurvedList"/>
    <dgm:cxn modelId="{5BAFC602-39CD-41AD-8C45-359FFB04CD16}" type="presParOf" srcId="{84B6A01B-C181-4336-A29E-0009C9655B59}" destId="{FEDD7437-9B21-4224-9448-E9C0360B3FCA}" srcOrd="9" destOrd="0" presId="urn:microsoft.com/office/officeart/2008/layout/VerticalCurvedList"/>
    <dgm:cxn modelId="{86A943C3-CB71-402C-8B5B-1B0B182A4F98}" type="presParOf" srcId="{84B6A01B-C181-4336-A29E-0009C9655B59}" destId="{1984EFCF-199E-42F4-BBC7-8726F1863B2B}" srcOrd="10" destOrd="0" presId="urn:microsoft.com/office/officeart/2008/layout/VerticalCurvedList"/>
    <dgm:cxn modelId="{03777500-1B23-4DA7-9221-2793B35ED2A3}" type="presParOf" srcId="{1984EFCF-199E-42F4-BBC7-8726F1863B2B}" destId="{300786D4-EA6D-4BE5-834A-C7BC5EC7CD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3F477-AD3C-4A09-BF1B-3FC7D04728F0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</dgm:pt>
    <dgm:pt modelId="{C882AA4F-214E-405F-9CC0-C27B3E4273A5}">
      <dgm:prSet phldrT="[Текст]" custT="1"/>
      <dgm:spPr/>
      <dgm:t>
        <a:bodyPr/>
        <a:lstStyle/>
        <a:p>
          <a:pPr algn="ctr"/>
          <a:r>
            <a: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1946</a:t>
          </a:r>
          <a:endParaRPr lang="ru-RU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10EC4-9595-499B-9E6A-BDA96C60A7B9}" type="parTrans" cxnId="{8192A03B-1646-4CBC-9C0C-C585FAF3BC07}">
      <dgm:prSet/>
      <dgm:spPr/>
      <dgm:t>
        <a:bodyPr/>
        <a:lstStyle/>
        <a:p>
          <a:endParaRPr lang="ru-RU"/>
        </a:p>
      </dgm:t>
    </dgm:pt>
    <dgm:pt modelId="{A34E2FDF-D07C-44ED-AD11-DBF7B0370D98}" type="sibTrans" cxnId="{8192A03B-1646-4CBC-9C0C-C585FAF3BC07}">
      <dgm:prSet/>
      <dgm:spPr/>
      <dgm:t>
        <a:bodyPr/>
        <a:lstStyle/>
        <a:p>
          <a:endParaRPr lang="ru-RU"/>
        </a:p>
      </dgm:t>
    </dgm:pt>
    <dgm:pt modelId="{DFAFCE61-0522-4E13-B493-A4899AAC6C95}">
      <dgm:prSet phldrT="[Текст]" custT="1"/>
      <dgm:spPr/>
      <dgm:t>
        <a:bodyPr/>
        <a:lstStyle/>
        <a:p>
          <a:r>
            <a:rPr lang="uk-U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1991</a:t>
          </a:r>
          <a:endParaRPr lang="ru-RU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2AF22-C131-4772-835B-E0ADE9A6EC83}" type="parTrans" cxnId="{3500249E-801E-4227-9304-08FA22C6A99E}">
      <dgm:prSet/>
      <dgm:spPr/>
      <dgm:t>
        <a:bodyPr/>
        <a:lstStyle/>
        <a:p>
          <a:endParaRPr lang="ru-RU"/>
        </a:p>
      </dgm:t>
    </dgm:pt>
    <dgm:pt modelId="{44266C51-6F27-4C72-A093-7B47A45DED11}" type="sibTrans" cxnId="{3500249E-801E-4227-9304-08FA22C6A99E}">
      <dgm:prSet/>
      <dgm:spPr/>
      <dgm:t>
        <a:bodyPr/>
        <a:lstStyle/>
        <a:p>
          <a:endParaRPr lang="ru-RU"/>
        </a:p>
      </dgm:t>
    </dgm:pt>
    <dgm:pt modelId="{EF91B763-BD4E-4BC2-AD56-6ED931122031}" type="pres">
      <dgm:prSet presAssocID="{7B43F477-AD3C-4A09-BF1B-3FC7D04728F0}" presName="compositeShape" presStyleCnt="0">
        <dgm:presLayoutVars>
          <dgm:chMax val="7"/>
          <dgm:dir/>
          <dgm:resizeHandles val="exact"/>
        </dgm:presLayoutVars>
      </dgm:prSet>
      <dgm:spPr/>
    </dgm:pt>
    <dgm:pt modelId="{1B429952-52B9-4D45-8240-D8C721AF652C}" type="pres">
      <dgm:prSet presAssocID="{C882AA4F-214E-405F-9CC0-C27B3E4273A5}" presName="circ1" presStyleLbl="vennNode1" presStyleIdx="0" presStyleCnt="2" custLinFactNeighborX="-23784" custLinFactNeighborY="-1019"/>
      <dgm:spPr/>
      <dgm:t>
        <a:bodyPr/>
        <a:lstStyle/>
        <a:p>
          <a:endParaRPr lang="uk-UA"/>
        </a:p>
      </dgm:t>
    </dgm:pt>
    <dgm:pt modelId="{E0F1290C-3D38-4903-8AF9-116368D1BC98}" type="pres">
      <dgm:prSet presAssocID="{C882AA4F-214E-405F-9CC0-C27B3E4273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927EA-8640-4BF9-B760-6761CA2BFDCB}" type="pres">
      <dgm:prSet presAssocID="{DFAFCE61-0522-4E13-B493-A4899AAC6C95}" presName="circ2" presStyleLbl="vennNode1" presStyleIdx="1" presStyleCnt="2" custLinFactNeighborX="22872" custLinFactNeighborY="2631"/>
      <dgm:spPr/>
      <dgm:t>
        <a:bodyPr/>
        <a:lstStyle/>
        <a:p>
          <a:endParaRPr lang="uk-UA"/>
        </a:p>
      </dgm:t>
    </dgm:pt>
    <dgm:pt modelId="{E696C037-6D83-46E5-A5B3-5028C4B8DF5B}" type="pres">
      <dgm:prSet presAssocID="{DFAFCE61-0522-4E13-B493-A4899AAC6C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92A03B-1646-4CBC-9C0C-C585FAF3BC07}" srcId="{7B43F477-AD3C-4A09-BF1B-3FC7D04728F0}" destId="{C882AA4F-214E-405F-9CC0-C27B3E4273A5}" srcOrd="0" destOrd="0" parTransId="{EB810EC4-9595-499B-9E6A-BDA96C60A7B9}" sibTransId="{A34E2FDF-D07C-44ED-AD11-DBF7B0370D98}"/>
    <dgm:cxn modelId="{88BF42D0-9AD8-457C-ACC7-CE417E2E07AB}" type="presOf" srcId="{C882AA4F-214E-405F-9CC0-C27B3E4273A5}" destId="{1B429952-52B9-4D45-8240-D8C721AF652C}" srcOrd="0" destOrd="0" presId="urn:microsoft.com/office/officeart/2005/8/layout/venn1"/>
    <dgm:cxn modelId="{B4906156-439B-4AEE-BB2D-E5B486A0C26B}" type="presOf" srcId="{DFAFCE61-0522-4E13-B493-A4899AAC6C95}" destId="{E696C037-6D83-46E5-A5B3-5028C4B8DF5B}" srcOrd="1" destOrd="0" presId="urn:microsoft.com/office/officeart/2005/8/layout/venn1"/>
    <dgm:cxn modelId="{47526311-4E47-4E98-97C0-274EF8505CDA}" type="presOf" srcId="{C882AA4F-214E-405F-9CC0-C27B3E4273A5}" destId="{E0F1290C-3D38-4903-8AF9-116368D1BC98}" srcOrd="1" destOrd="0" presId="urn:microsoft.com/office/officeart/2005/8/layout/venn1"/>
    <dgm:cxn modelId="{5606E8B5-A857-4095-BA5C-398F02ADFD31}" type="presOf" srcId="{7B43F477-AD3C-4A09-BF1B-3FC7D04728F0}" destId="{EF91B763-BD4E-4BC2-AD56-6ED931122031}" srcOrd="0" destOrd="0" presId="urn:microsoft.com/office/officeart/2005/8/layout/venn1"/>
    <dgm:cxn modelId="{3BB59519-6AF8-4834-A00F-515101F401F9}" type="presOf" srcId="{DFAFCE61-0522-4E13-B493-A4899AAC6C95}" destId="{844927EA-8640-4BF9-B760-6761CA2BFDCB}" srcOrd="0" destOrd="0" presId="urn:microsoft.com/office/officeart/2005/8/layout/venn1"/>
    <dgm:cxn modelId="{3500249E-801E-4227-9304-08FA22C6A99E}" srcId="{7B43F477-AD3C-4A09-BF1B-3FC7D04728F0}" destId="{DFAFCE61-0522-4E13-B493-A4899AAC6C95}" srcOrd="1" destOrd="0" parTransId="{2982AF22-C131-4772-835B-E0ADE9A6EC83}" sibTransId="{44266C51-6F27-4C72-A093-7B47A45DED11}"/>
    <dgm:cxn modelId="{6987DD5E-DF49-46DC-9235-F4ABA5A7AA7A}" type="presParOf" srcId="{EF91B763-BD4E-4BC2-AD56-6ED931122031}" destId="{1B429952-52B9-4D45-8240-D8C721AF652C}" srcOrd="0" destOrd="0" presId="urn:microsoft.com/office/officeart/2005/8/layout/venn1"/>
    <dgm:cxn modelId="{05A579BC-0192-45BD-8889-67407093F7E1}" type="presParOf" srcId="{EF91B763-BD4E-4BC2-AD56-6ED931122031}" destId="{E0F1290C-3D38-4903-8AF9-116368D1BC98}" srcOrd="1" destOrd="0" presId="urn:microsoft.com/office/officeart/2005/8/layout/venn1"/>
    <dgm:cxn modelId="{F5AC6649-7F8C-4C36-8922-43EC46A528F4}" type="presParOf" srcId="{EF91B763-BD4E-4BC2-AD56-6ED931122031}" destId="{844927EA-8640-4BF9-B760-6761CA2BFDCB}" srcOrd="2" destOrd="0" presId="urn:microsoft.com/office/officeart/2005/8/layout/venn1"/>
    <dgm:cxn modelId="{B41D3118-9817-4643-8DCD-52BA43D4BBE9}" type="presParOf" srcId="{EF91B763-BD4E-4BC2-AD56-6ED931122031}" destId="{E696C037-6D83-46E5-A5B3-5028C4B8DF5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575B9-0C69-4534-BAD1-0FAEA5602FFB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0A5AAE-416C-4A3D-91DE-2C72411F01DA}">
      <dgm:prSet phldrT="[Текст]" custT="1"/>
      <dgm:spPr/>
      <dgm:t>
        <a:bodyPr/>
        <a:lstStyle/>
        <a:p>
          <a:pPr algn="ct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Похолодання у відносинах між СРСР і США з'явилися відразу після закінчення Другої світової війни.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234D62D-4307-43D6-BB8B-33FEF9225B00}" type="parTrans" cxnId="{B790BA71-F453-4895-AF73-6C01C40D801B}">
      <dgm:prSet/>
      <dgm:spPr/>
      <dgm:t>
        <a:bodyPr/>
        <a:lstStyle/>
        <a:p>
          <a:endParaRPr lang="ru-RU"/>
        </a:p>
      </dgm:t>
    </dgm:pt>
    <dgm:pt modelId="{1053719F-0FED-44DE-B79E-CAC5BEB7DA3D}" type="sibTrans" cxnId="{B790BA71-F453-4895-AF73-6C01C40D801B}">
      <dgm:prSet/>
      <dgm:spPr/>
      <dgm:t>
        <a:bodyPr/>
        <a:lstStyle/>
        <a:p>
          <a:endParaRPr lang="ru-RU"/>
        </a:p>
      </dgm:t>
    </dgm:pt>
    <dgm:pt modelId="{61F1D287-9E38-429C-8C0D-74A2C535445D}">
      <dgm:prSet phldrT="[Текст]" custT="1"/>
      <dgm:spPr/>
      <dgm:t>
        <a:bodyPr/>
        <a:lstStyle/>
        <a:p>
          <a:pPr algn="ct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Початок «холодній війні» було покладено в березні 1946 промовою у Фултоні Вінстона Черчілля.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F12B90-27ED-4304-A2D8-032E16CA99FC}" type="parTrans" cxnId="{89113D0F-92F8-42FC-B802-8F9FCDFFD286}">
      <dgm:prSet/>
      <dgm:spPr/>
      <dgm:t>
        <a:bodyPr/>
        <a:lstStyle/>
        <a:p>
          <a:endParaRPr lang="ru-RU"/>
        </a:p>
      </dgm:t>
    </dgm:pt>
    <dgm:pt modelId="{F78DC999-96B5-4546-98EF-124896ABDA20}" type="sibTrans" cxnId="{89113D0F-92F8-42FC-B802-8F9FCDFFD286}">
      <dgm:prSet/>
      <dgm:spPr/>
      <dgm:t>
        <a:bodyPr/>
        <a:lstStyle/>
        <a:p>
          <a:endParaRPr lang="ru-RU"/>
        </a:p>
      </dgm:t>
    </dgm:pt>
    <dgm:pt modelId="{60DEB592-0544-46A5-94E9-DAF5900C87F4}">
      <dgm:prSet phldrT="[Текст]" custT="1"/>
      <dgm:spPr/>
      <dgm:t>
        <a:bodyPr/>
        <a:lstStyle/>
        <a:p>
          <a:pPr algn="ct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Проголошення в 1947 Г. Труменом доктрини ще більше погіршило відносини СРСР зі своїми колишніми союзниками.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F42D04C-4120-420D-B5F6-328811710CA9}" type="parTrans" cxnId="{82339AA5-D59E-4688-912A-68C3701895A8}">
      <dgm:prSet/>
      <dgm:spPr/>
      <dgm:t>
        <a:bodyPr/>
        <a:lstStyle/>
        <a:p>
          <a:endParaRPr lang="ru-RU"/>
        </a:p>
      </dgm:t>
    </dgm:pt>
    <dgm:pt modelId="{05775515-56AA-4403-8F98-68A2B55DB351}" type="sibTrans" cxnId="{82339AA5-D59E-4688-912A-68C3701895A8}">
      <dgm:prSet/>
      <dgm:spPr/>
      <dgm:t>
        <a:bodyPr/>
        <a:lstStyle/>
        <a:p>
          <a:endParaRPr lang="ru-RU"/>
        </a:p>
      </dgm:t>
    </dgm:pt>
    <dgm:pt modelId="{CD30690C-3B4C-4838-93E7-8E7C0360075F}">
      <dgm:prSet custT="1"/>
      <dgm:spPr/>
      <dgm:t>
        <a:bodyPr/>
        <a:lstStyle/>
        <a:p>
          <a:pPr algn="ctr"/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Фултонська промова Черчілля і доктрина Трумена були сприйняті СРСР як заклик до війни.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DE3C52A-CE8F-49C4-8EC9-B603FC59AC28}" type="parTrans" cxnId="{4094230E-71C7-4F07-BDA3-EFA43B64458C}">
      <dgm:prSet/>
      <dgm:spPr/>
      <dgm:t>
        <a:bodyPr/>
        <a:lstStyle/>
        <a:p>
          <a:endParaRPr lang="ru-RU"/>
        </a:p>
      </dgm:t>
    </dgm:pt>
    <dgm:pt modelId="{DAE88A97-AEBA-4A78-8C62-FBF20DAD8DCD}" type="sibTrans" cxnId="{4094230E-71C7-4F07-BDA3-EFA43B64458C}">
      <dgm:prSet/>
      <dgm:spPr/>
      <dgm:t>
        <a:bodyPr/>
        <a:lstStyle/>
        <a:p>
          <a:endParaRPr lang="ru-RU"/>
        </a:p>
      </dgm:t>
    </dgm:pt>
    <dgm:pt modelId="{CC94E9FB-0207-468B-9059-1F4FB9368ABA}" type="pres">
      <dgm:prSet presAssocID="{2AD575B9-0C69-4534-BAD1-0FAEA5602F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7D01798-60D5-48C8-9993-2661C90F19E4}" type="pres">
      <dgm:prSet presAssocID="{2AD575B9-0C69-4534-BAD1-0FAEA5602FFB}" presName="dummyMaxCanvas" presStyleCnt="0">
        <dgm:presLayoutVars/>
      </dgm:prSet>
      <dgm:spPr/>
    </dgm:pt>
    <dgm:pt modelId="{D1321ED1-4596-4836-8DD4-B88591407507}" type="pres">
      <dgm:prSet presAssocID="{2AD575B9-0C69-4534-BAD1-0FAEA5602FFB}" presName="FourNodes_1" presStyleLbl="node1" presStyleIdx="0" presStyleCnt="4" custScaleX="98651" custScaleY="110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4C0E-BE99-4B21-9ED3-AF7F70F11556}" type="pres">
      <dgm:prSet presAssocID="{2AD575B9-0C69-4534-BAD1-0FAEA5602F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70A4-5CE8-426E-A373-9EC290CAADA5}" type="pres">
      <dgm:prSet presAssocID="{2AD575B9-0C69-4534-BAD1-0FAEA5602FFB}" presName="FourNodes_3" presStyleLbl="node1" presStyleIdx="2" presStyleCnt="4" custScaleY="116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7821A-33BD-46FC-A01B-8A493FAB2272}" type="pres">
      <dgm:prSet presAssocID="{2AD575B9-0C69-4534-BAD1-0FAEA5602FFB}" presName="FourNodes_4" presStyleLbl="node1" presStyleIdx="3" presStyleCnt="4" custScaleX="9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879EA-09C9-4993-917B-466DA74D3C00}" type="pres">
      <dgm:prSet presAssocID="{2AD575B9-0C69-4534-BAD1-0FAEA5602F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5D9B6E-534A-4A54-BBCE-7677663905C1}" type="pres">
      <dgm:prSet presAssocID="{2AD575B9-0C69-4534-BAD1-0FAEA5602F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C3EBFF-EEDA-4FAE-A8F7-CB5CB10E78E0}" type="pres">
      <dgm:prSet presAssocID="{2AD575B9-0C69-4534-BAD1-0FAEA5602F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51B922-F845-46D5-9D95-50371B6CDE55}" type="pres">
      <dgm:prSet presAssocID="{2AD575B9-0C69-4534-BAD1-0FAEA5602F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87A03-319E-4D74-877A-57B1482EB241}" type="pres">
      <dgm:prSet presAssocID="{2AD575B9-0C69-4534-BAD1-0FAEA5602F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F0E2E-D4BB-454B-8ADB-A78B64B89CF9}" type="pres">
      <dgm:prSet presAssocID="{2AD575B9-0C69-4534-BAD1-0FAEA5602F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095D6-30F4-4635-B4CE-9AF66395EF30}" type="pres">
      <dgm:prSet presAssocID="{2AD575B9-0C69-4534-BAD1-0FAEA5602F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D6DDC-47A6-4295-9A2D-2FE2FCD59A70}" type="presOf" srcId="{61F1D287-9E38-429C-8C0D-74A2C535445D}" destId="{ED8D4C0E-BE99-4B21-9ED3-AF7F70F11556}" srcOrd="0" destOrd="0" presId="urn:microsoft.com/office/officeart/2005/8/layout/vProcess5"/>
    <dgm:cxn modelId="{81D07A95-1AA8-4066-B310-C26103741C6E}" type="presOf" srcId="{CD30690C-3B4C-4838-93E7-8E7C0360075F}" destId="{97D7821A-33BD-46FC-A01B-8A493FAB2272}" srcOrd="0" destOrd="0" presId="urn:microsoft.com/office/officeart/2005/8/layout/vProcess5"/>
    <dgm:cxn modelId="{FDBEE861-4ED0-4372-855C-907C972D114B}" type="presOf" srcId="{60DEB592-0544-46A5-94E9-DAF5900C87F4}" destId="{9EDF0E2E-D4BB-454B-8ADB-A78B64B89CF9}" srcOrd="1" destOrd="0" presId="urn:microsoft.com/office/officeart/2005/8/layout/vProcess5"/>
    <dgm:cxn modelId="{992F63E7-CCD4-4E3B-BEB0-A1F0BD7CBED8}" type="presOf" srcId="{F78DC999-96B5-4546-98EF-124896ABDA20}" destId="{305D9B6E-534A-4A54-BBCE-7677663905C1}" srcOrd="0" destOrd="0" presId="urn:microsoft.com/office/officeart/2005/8/layout/vProcess5"/>
    <dgm:cxn modelId="{B153B566-408F-4707-B873-3B2C433F3AC9}" type="presOf" srcId="{650A5AAE-416C-4A3D-91DE-2C72411F01DA}" destId="{D1321ED1-4596-4836-8DD4-B88591407507}" srcOrd="0" destOrd="0" presId="urn:microsoft.com/office/officeart/2005/8/layout/vProcess5"/>
    <dgm:cxn modelId="{89113D0F-92F8-42FC-B802-8F9FCDFFD286}" srcId="{2AD575B9-0C69-4534-BAD1-0FAEA5602FFB}" destId="{61F1D287-9E38-429C-8C0D-74A2C535445D}" srcOrd="1" destOrd="0" parTransId="{14F12B90-27ED-4304-A2D8-032E16CA99FC}" sibTransId="{F78DC999-96B5-4546-98EF-124896ABDA20}"/>
    <dgm:cxn modelId="{7597CB20-29C6-4496-9801-4C930FC70471}" type="presOf" srcId="{CD30690C-3B4C-4838-93E7-8E7C0360075F}" destId="{191095D6-30F4-4635-B4CE-9AF66395EF30}" srcOrd="1" destOrd="0" presId="urn:microsoft.com/office/officeart/2005/8/layout/vProcess5"/>
    <dgm:cxn modelId="{8BACCBF9-3093-4400-9757-B79531063EEF}" type="presOf" srcId="{60DEB592-0544-46A5-94E9-DAF5900C87F4}" destId="{A1C570A4-5CE8-426E-A373-9EC290CAADA5}" srcOrd="0" destOrd="0" presId="urn:microsoft.com/office/officeart/2005/8/layout/vProcess5"/>
    <dgm:cxn modelId="{037330D8-5A33-43C5-99C1-46A6FACAF2DA}" type="presOf" srcId="{2AD575B9-0C69-4534-BAD1-0FAEA5602FFB}" destId="{CC94E9FB-0207-468B-9059-1F4FB9368ABA}" srcOrd="0" destOrd="0" presId="urn:microsoft.com/office/officeart/2005/8/layout/vProcess5"/>
    <dgm:cxn modelId="{EA7C0C00-3D78-401E-B356-10FE2706C29A}" type="presOf" srcId="{61F1D287-9E38-429C-8C0D-74A2C535445D}" destId="{C5C87A03-319E-4D74-877A-57B1482EB241}" srcOrd="1" destOrd="0" presId="urn:microsoft.com/office/officeart/2005/8/layout/vProcess5"/>
    <dgm:cxn modelId="{82339AA5-D59E-4688-912A-68C3701895A8}" srcId="{2AD575B9-0C69-4534-BAD1-0FAEA5602FFB}" destId="{60DEB592-0544-46A5-94E9-DAF5900C87F4}" srcOrd="2" destOrd="0" parTransId="{9F42D04C-4120-420D-B5F6-328811710CA9}" sibTransId="{05775515-56AA-4403-8F98-68A2B55DB351}"/>
    <dgm:cxn modelId="{B790BA71-F453-4895-AF73-6C01C40D801B}" srcId="{2AD575B9-0C69-4534-BAD1-0FAEA5602FFB}" destId="{650A5AAE-416C-4A3D-91DE-2C72411F01DA}" srcOrd="0" destOrd="0" parTransId="{2234D62D-4307-43D6-BB8B-33FEF9225B00}" sibTransId="{1053719F-0FED-44DE-B79E-CAC5BEB7DA3D}"/>
    <dgm:cxn modelId="{2FCE56F6-886E-439C-A632-BA142A91FCC0}" type="presOf" srcId="{1053719F-0FED-44DE-B79E-CAC5BEB7DA3D}" destId="{4E5879EA-09C9-4993-917B-466DA74D3C00}" srcOrd="0" destOrd="0" presId="urn:microsoft.com/office/officeart/2005/8/layout/vProcess5"/>
    <dgm:cxn modelId="{431653C2-3B23-4712-80E3-42A45409ABFA}" type="presOf" srcId="{650A5AAE-416C-4A3D-91DE-2C72411F01DA}" destId="{CE51B922-F845-46D5-9D95-50371B6CDE55}" srcOrd="1" destOrd="0" presId="urn:microsoft.com/office/officeart/2005/8/layout/vProcess5"/>
    <dgm:cxn modelId="{F4362789-B6C1-4A8E-B532-AEBAA4163C6C}" type="presOf" srcId="{05775515-56AA-4403-8F98-68A2B55DB351}" destId="{A0C3EBFF-EEDA-4FAE-A8F7-CB5CB10E78E0}" srcOrd="0" destOrd="0" presId="urn:microsoft.com/office/officeart/2005/8/layout/vProcess5"/>
    <dgm:cxn modelId="{4094230E-71C7-4F07-BDA3-EFA43B64458C}" srcId="{2AD575B9-0C69-4534-BAD1-0FAEA5602FFB}" destId="{CD30690C-3B4C-4838-93E7-8E7C0360075F}" srcOrd="3" destOrd="0" parTransId="{7DE3C52A-CE8F-49C4-8EC9-B603FC59AC28}" sibTransId="{DAE88A97-AEBA-4A78-8C62-FBF20DAD8DCD}"/>
    <dgm:cxn modelId="{F8BAE557-8EF3-4924-A467-58E5CE372864}" type="presParOf" srcId="{CC94E9FB-0207-468B-9059-1F4FB9368ABA}" destId="{97D01798-60D5-48C8-9993-2661C90F19E4}" srcOrd="0" destOrd="0" presId="urn:microsoft.com/office/officeart/2005/8/layout/vProcess5"/>
    <dgm:cxn modelId="{F930211B-5475-4015-98EA-96A05905344B}" type="presParOf" srcId="{CC94E9FB-0207-468B-9059-1F4FB9368ABA}" destId="{D1321ED1-4596-4836-8DD4-B88591407507}" srcOrd="1" destOrd="0" presId="urn:microsoft.com/office/officeart/2005/8/layout/vProcess5"/>
    <dgm:cxn modelId="{A01A67FA-D433-419D-A4A4-FB76B757CBF2}" type="presParOf" srcId="{CC94E9FB-0207-468B-9059-1F4FB9368ABA}" destId="{ED8D4C0E-BE99-4B21-9ED3-AF7F70F11556}" srcOrd="2" destOrd="0" presId="urn:microsoft.com/office/officeart/2005/8/layout/vProcess5"/>
    <dgm:cxn modelId="{1C742632-8A5D-4807-ACF6-6192C268DE9A}" type="presParOf" srcId="{CC94E9FB-0207-468B-9059-1F4FB9368ABA}" destId="{A1C570A4-5CE8-426E-A373-9EC290CAADA5}" srcOrd="3" destOrd="0" presId="urn:microsoft.com/office/officeart/2005/8/layout/vProcess5"/>
    <dgm:cxn modelId="{11357381-7AE5-4FCA-B5AE-153A3A55360D}" type="presParOf" srcId="{CC94E9FB-0207-468B-9059-1F4FB9368ABA}" destId="{97D7821A-33BD-46FC-A01B-8A493FAB2272}" srcOrd="4" destOrd="0" presId="urn:microsoft.com/office/officeart/2005/8/layout/vProcess5"/>
    <dgm:cxn modelId="{5B985B06-1949-4D2A-A66A-44C7B184B469}" type="presParOf" srcId="{CC94E9FB-0207-468B-9059-1F4FB9368ABA}" destId="{4E5879EA-09C9-4993-917B-466DA74D3C00}" srcOrd="5" destOrd="0" presId="urn:microsoft.com/office/officeart/2005/8/layout/vProcess5"/>
    <dgm:cxn modelId="{33A1E567-BDF7-42B2-8E52-BD0E05467AAC}" type="presParOf" srcId="{CC94E9FB-0207-468B-9059-1F4FB9368ABA}" destId="{305D9B6E-534A-4A54-BBCE-7677663905C1}" srcOrd="6" destOrd="0" presId="urn:microsoft.com/office/officeart/2005/8/layout/vProcess5"/>
    <dgm:cxn modelId="{470D4AB7-15F3-4552-8285-2AFFB77B1F9F}" type="presParOf" srcId="{CC94E9FB-0207-468B-9059-1F4FB9368ABA}" destId="{A0C3EBFF-EEDA-4FAE-A8F7-CB5CB10E78E0}" srcOrd="7" destOrd="0" presId="urn:microsoft.com/office/officeart/2005/8/layout/vProcess5"/>
    <dgm:cxn modelId="{C8DEBFB4-75FE-486A-85A1-1BE468617749}" type="presParOf" srcId="{CC94E9FB-0207-468B-9059-1F4FB9368ABA}" destId="{CE51B922-F845-46D5-9D95-50371B6CDE55}" srcOrd="8" destOrd="0" presId="urn:microsoft.com/office/officeart/2005/8/layout/vProcess5"/>
    <dgm:cxn modelId="{691F9E4D-C42A-4638-A6C1-9EC037BBFCFE}" type="presParOf" srcId="{CC94E9FB-0207-468B-9059-1F4FB9368ABA}" destId="{C5C87A03-319E-4D74-877A-57B1482EB241}" srcOrd="9" destOrd="0" presId="urn:microsoft.com/office/officeart/2005/8/layout/vProcess5"/>
    <dgm:cxn modelId="{1340FA5C-202A-4C23-BCE6-349FCA4E9846}" type="presParOf" srcId="{CC94E9FB-0207-468B-9059-1F4FB9368ABA}" destId="{9EDF0E2E-D4BB-454B-8ADB-A78B64B89CF9}" srcOrd="10" destOrd="0" presId="urn:microsoft.com/office/officeart/2005/8/layout/vProcess5"/>
    <dgm:cxn modelId="{269953B5-1276-4C18-92AC-754F62F37C99}" type="presParOf" srcId="{CC94E9FB-0207-468B-9059-1F4FB9368ABA}" destId="{191095D6-30F4-4635-B4CE-9AF66395EF3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49AAF-B53B-4C32-8F55-6A289DA45F87}" type="doc">
      <dgm:prSet loTypeId="urn:microsoft.com/office/officeart/2008/layout/SquareAccent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1952F8-D90C-4877-87C4-BD4B91EE284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Доктрина Трумена припускала: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94E771-549E-4520-B282-E1A1248DB3FE}" type="parTrans" cxnId="{4787A39B-4B6E-4FEA-AD59-216ED61952C0}">
      <dgm:prSet/>
      <dgm:spPr/>
      <dgm:t>
        <a:bodyPr/>
        <a:lstStyle/>
        <a:p>
          <a:endParaRPr lang="ru-RU"/>
        </a:p>
      </dgm:t>
    </dgm:pt>
    <dgm:pt modelId="{E84AE2E6-8AFF-4A3B-8724-2DC22C5A07AB}" type="sibTrans" cxnId="{4787A39B-4B6E-4FEA-AD59-216ED61952C0}">
      <dgm:prSet/>
      <dgm:spPr/>
      <dgm:t>
        <a:bodyPr/>
        <a:lstStyle/>
        <a:p>
          <a:endParaRPr lang="ru-RU"/>
        </a:p>
      </dgm:t>
    </dgm:pt>
    <dgm:pt modelId="{3ADA14AB-B63D-4EF6-8FD4-2BAE1A92C785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Надання економічної допомоги країнам Європи.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80BCA0-A751-4316-8AB7-907B255B632E}" type="parTrans" cxnId="{B2041C40-5908-4638-9F46-291FE07C0844}">
      <dgm:prSet/>
      <dgm:spPr/>
      <dgm:t>
        <a:bodyPr/>
        <a:lstStyle/>
        <a:p>
          <a:endParaRPr lang="ru-RU"/>
        </a:p>
      </dgm:t>
    </dgm:pt>
    <dgm:pt modelId="{A4E7FE10-9601-4BEF-BB91-9C6A94C00DAF}" type="sibTrans" cxnId="{B2041C40-5908-4638-9F46-291FE07C0844}">
      <dgm:prSet/>
      <dgm:spPr/>
      <dgm:t>
        <a:bodyPr/>
        <a:lstStyle/>
        <a:p>
          <a:endParaRPr lang="ru-RU"/>
        </a:p>
      </dgm:t>
    </dgm:pt>
    <dgm:pt modelId="{E9EE4935-EF80-4D58-92F0-E617F0275057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військово-політичного союзу західних країн під керівництвом США.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BDE20-1778-4AF7-A963-902158F0FC96}" type="parTrans" cxnId="{2F44D1FE-7657-4D80-B57C-AAE2C013E595}">
      <dgm:prSet/>
      <dgm:spPr/>
      <dgm:t>
        <a:bodyPr/>
        <a:lstStyle/>
        <a:p>
          <a:endParaRPr lang="ru-RU"/>
        </a:p>
      </dgm:t>
    </dgm:pt>
    <dgm:pt modelId="{57EDC546-92DB-447E-8AC0-FC58BBED7FFD}" type="sibTrans" cxnId="{2F44D1FE-7657-4D80-B57C-AAE2C013E595}">
      <dgm:prSet/>
      <dgm:spPr/>
      <dgm:t>
        <a:bodyPr/>
        <a:lstStyle/>
        <a:p>
          <a:endParaRPr lang="ru-RU"/>
        </a:p>
      </dgm:t>
    </dgm:pt>
    <dgm:pt modelId="{07110E6D-115C-446E-B2D6-762A9E59ABCE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Розміщення уздовж кордонів СРСР мережі військових баз США.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CB4A66-60D7-4A6E-A544-2832EF467602}" type="parTrans" cxnId="{77502E9E-0690-433E-AD5B-196907ADA40A}">
      <dgm:prSet/>
      <dgm:spPr/>
      <dgm:t>
        <a:bodyPr/>
        <a:lstStyle/>
        <a:p>
          <a:endParaRPr lang="ru-RU"/>
        </a:p>
      </dgm:t>
    </dgm:pt>
    <dgm:pt modelId="{BC518862-9645-444B-9AC8-FFFCE5850B55}" type="sibTrans" cxnId="{77502E9E-0690-433E-AD5B-196907ADA40A}">
      <dgm:prSet/>
      <dgm:spPr/>
      <dgm:t>
        <a:bodyPr/>
        <a:lstStyle/>
        <a:p>
          <a:endParaRPr lang="ru-RU"/>
        </a:p>
      </dgm:t>
    </dgm:pt>
    <dgm:pt modelId="{10C77321-F893-4C42-BB90-EB32BA62AAE3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Підтримку внутрішньої опозиції в країнах Східної Європи.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6E34F1-9B42-4926-93A6-ECFE21DFE7E2}" type="parTrans" cxnId="{D83374FE-5C9B-4568-AB86-D6314CE29B08}">
      <dgm:prSet/>
      <dgm:spPr/>
      <dgm:t>
        <a:bodyPr/>
        <a:lstStyle/>
        <a:p>
          <a:endParaRPr lang="ru-RU"/>
        </a:p>
      </dgm:t>
    </dgm:pt>
    <dgm:pt modelId="{7C360CB6-9E3E-4905-B864-FA15EA7CA1EB}" type="sibTrans" cxnId="{D83374FE-5C9B-4568-AB86-D6314CE29B08}">
      <dgm:prSet/>
      <dgm:spPr/>
      <dgm:t>
        <a:bodyPr/>
        <a:lstStyle/>
        <a:p>
          <a:endParaRPr lang="ru-RU"/>
        </a:p>
      </dgm:t>
    </dgm:pt>
    <dgm:pt modelId="{EFAF4BBA-5279-4450-956F-A96C6F30873A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Використання ядерної зброї.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52D3925-1E09-41C2-94CC-7501D421A2F4}" type="parTrans" cxnId="{B945D09E-4E86-4D4C-9590-2F9E0D27B4C8}">
      <dgm:prSet/>
      <dgm:spPr/>
      <dgm:t>
        <a:bodyPr/>
        <a:lstStyle/>
        <a:p>
          <a:endParaRPr lang="ru-RU"/>
        </a:p>
      </dgm:t>
    </dgm:pt>
    <dgm:pt modelId="{8F506F7F-8E29-44A9-875A-FCC5EA1D5A12}" type="sibTrans" cxnId="{B945D09E-4E86-4D4C-9590-2F9E0D27B4C8}">
      <dgm:prSet/>
      <dgm:spPr/>
      <dgm:t>
        <a:bodyPr/>
        <a:lstStyle/>
        <a:p>
          <a:endParaRPr lang="ru-RU"/>
        </a:p>
      </dgm:t>
    </dgm:pt>
    <dgm:pt modelId="{2DF7069F-EDF2-4D8E-BB23-289CD6AA11DC}" type="pres">
      <dgm:prSet presAssocID="{10449AAF-B53B-4C32-8F55-6A289DA45F8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2B97DE1A-9103-4188-B086-D260455C4651}" type="pres">
      <dgm:prSet presAssocID="{4C1952F8-D90C-4877-87C4-BD4B91EE2840}" presName="root" presStyleCnt="0">
        <dgm:presLayoutVars>
          <dgm:chMax/>
          <dgm:chPref/>
        </dgm:presLayoutVars>
      </dgm:prSet>
      <dgm:spPr/>
    </dgm:pt>
    <dgm:pt modelId="{03E3D0B6-6371-4278-B80A-27A43F149253}" type="pres">
      <dgm:prSet presAssocID="{4C1952F8-D90C-4877-87C4-BD4B91EE2840}" presName="rootComposite" presStyleCnt="0">
        <dgm:presLayoutVars/>
      </dgm:prSet>
      <dgm:spPr/>
    </dgm:pt>
    <dgm:pt modelId="{3692D3C6-904D-46A7-BA70-44E24184733D}" type="pres">
      <dgm:prSet presAssocID="{4C1952F8-D90C-4877-87C4-BD4B91EE2840}" presName="ParentAccent" presStyleLbl="alignNode1" presStyleIdx="0" presStyleCnt="1" custScaleX="123269" custLinFactY="-24085" custLinFactNeighborX="-3572" custLinFactNeighborY="-100000"/>
      <dgm:spPr/>
    </dgm:pt>
    <dgm:pt modelId="{3A023623-59A7-4E8C-9D8C-23E69FB2355B}" type="pres">
      <dgm:prSet presAssocID="{4C1952F8-D90C-4877-87C4-BD4B91EE2840}" presName="ParentSmallAccent" presStyleLbl="fgAcc1" presStyleIdx="0" presStyleCnt="1" custFlipHor="1" custScaleX="19653" custScaleY="160509" custLinFactX="-100000" custLinFactY="-100000" custLinFactNeighborX="-164778" custLinFactNeighborY="-128602"/>
      <dgm:spPr/>
    </dgm:pt>
    <dgm:pt modelId="{87589CDA-B35E-42C0-A315-122D42BB4AA6}" type="pres">
      <dgm:prSet presAssocID="{4C1952F8-D90C-4877-87C4-BD4B91EE2840}" presName="Parent" presStyleLbl="revTx" presStyleIdx="0" presStyleCnt="6" custScaleX="120815" custScaleY="74864" custLinFactNeighborX="-2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1E47C-8B1C-4796-B647-911669427237}" type="pres">
      <dgm:prSet presAssocID="{4C1952F8-D90C-4877-87C4-BD4B91EE2840}" presName="childShape" presStyleCnt="0">
        <dgm:presLayoutVars>
          <dgm:chMax val="0"/>
          <dgm:chPref val="0"/>
        </dgm:presLayoutVars>
      </dgm:prSet>
      <dgm:spPr/>
    </dgm:pt>
    <dgm:pt modelId="{B03AEC21-512A-4D95-A46E-31964301B2A1}" type="pres">
      <dgm:prSet presAssocID="{3ADA14AB-B63D-4EF6-8FD4-2BAE1A92C785}" presName="childComposite" presStyleCnt="0">
        <dgm:presLayoutVars>
          <dgm:chMax val="0"/>
          <dgm:chPref val="0"/>
        </dgm:presLayoutVars>
      </dgm:prSet>
      <dgm:spPr/>
    </dgm:pt>
    <dgm:pt modelId="{AF354B3C-588C-4A4B-9F43-5D539C1FAAB6}" type="pres">
      <dgm:prSet presAssocID="{3ADA14AB-B63D-4EF6-8FD4-2BAE1A92C785}" presName="ChildAccent" presStyleLbl="solidFgAcc1" presStyleIdx="0" presStyleCnt="5" custLinFactY="-100000" custLinFactNeighborX="41850" custLinFactNeighborY="-134257"/>
      <dgm:spPr/>
    </dgm:pt>
    <dgm:pt modelId="{78126278-DC6B-4F60-8FA2-EC6058D04392}" type="pres">
      <dgm:prSet presAssocID="{3ADA14AB-B63D-4EF6-8FD4-2BAE1A92C785}" presName="Child" presStyleLbl="revTx" presStyleIdx="1" presStyleCnt="6" custScaleX="114950" custLinFactNeighborX="14910" custLinFactNeighborY="-86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380B-55BE-4C2A-93CA-0C627AC80F17}" type="pres">
      <dgm:prSet presAssocID="{E9EE4935-EF80-4D58-92F0-E617F0275057}" presName="childComposite" presStyleCnt="0">
        <dgm:presLayoutVars>
          <dgm:chMax val="0"/>
          <dgm:chPref val="0"/>
        </dgm:presLayoutVars>
      </dgm:prSet>
      <dgm:spPr/>
    </dgm:pt>
    <dgm:pt modelId="{A6789B8F-EF31-488B-A3FF-DFB9A94E8B69}" type="pres">
      <dgm:prSet presAssocID="{E9EE4935-EF80-4D58-92F0-E617F0275057}" presName="ChildAccent" presStyleLbl="solidFgAcc1" presStyleIdx="1" presStyleCnt="5" custLinFactY="-100000" custLinFactNeighborX="13154" custLinFactNeighborY="-151716"/>
      <dgm:spPr/>
    </dgm:pt>
    <dgm:pt modelId="{B043E14D-AB7B-444A-A30D-E466C6ABBC82}" type="pres">
      <dgm:prSet presAssocID="{E9EE4935-EF80-4D58-92F0-E617F0275057}" presName="Child" presStyleLbl="revTx" presStyleIdx="2" presStyleCnt="6" custScaleX="110528" custLinFactNeighborX="10457" custLinFactNeighborY="-60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D689F-1433-4F08-8DF9-5487C30F0126}" type="pres">
      <dgm:prSet presAssocID="{07110E6D-115C-446E-B2D6-762A9E59ABCE}" presName="childComposite" presStyleCnt="0">
        <dgm:presLayoutVars>
          <dgm:chMax val="0"/>
          <dgm:chPref val="0"/>
        </dgm:presLayoutVars>
      </dgm:prSet>
      <dgm:spPr/>
    </dgm:pt>
    <dgm:pt modelId="{B861F25A-16A6-43E2-8F41-E9C75034FD5D}" type="pres">
      <dgm:prSet presAssocID="{07110E6D-115C-446E-B2D6-762A9E59ABCE}" presName="ChildAccent" presStyleLbl="solidFgAcc1" presStyleIdx="2" presStyleCnt="5" custLinFactY="-48627" custLinFactNeighborX="23485" custLinFactNeighborY="-100000"/>
      <dgm:spPr/>
    </dgm:pt>
    <dgm:pt modelId="{51272E94-B5C3-4CD5-A058-8EBE611E3F91}" type="pres">
      <dgm:prSet presAssocID="{07110E6D-115C-446E-B2D6-762A9E59ABCE}" presName="Child" presStyleLbl="revTx" presStyleIdx="3" presStyleCnt="6" custScaleX="112160" custLinFactNeighborX="10629" custLinFactNeighborY="-17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ABE-9DAB-440E-836F-730D5AF58CD9}" type="pres">
      <dgm:prSet presAssocID="{10C77321-F893-4C42-BB90-EB32BA62AAE3}" presName="childComposite" presStyleCnt="0">
        <dgm:presLayoutVars>
          <dgm:chMax val="0"/>
          <dgm:chPref val="0"/>
        </dgm:presLayoutVars>
      </dgm:prSet>
      <dgm:spPr/>
    </dgm:pt>
    <dgm:pt modelId="{69FE6DFC-EEF8-4899-8D50-DC7B801266DE}" type="pres">
      <dgm:prSet presAssocID="{10C77321-F893-4C42-BB90-EB32BA62AAE3}" presName="ChildAccent" presStyleLbl="solidFgAcc1" presStyleIdx="3" presStyleCnt="5" custLinFactNeighborX="48507" custLinFactNeighborY="-39754"/>
      <dgm:spPr/>
    </dgm:pt>
    <dgm:pt modelId="{46408289-01CE-4A39-8FE4-A7731560D880}" type="pres">
      <dgm:prSet presAssocID="{10C77321-F893-4C42-BB90-EB32BA62AAE3}" presName="Child" presStyleLbl="revTx" presStyleIdx="4" presStyleCnt="6" custScaleX="116113" custLinFactNeighborX="14910" custLinFactNeighborY="4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EABC2-215B-4833-A891-F1893CF57D64}" type="pres">
      <dgm:prSet presAssocID="{EFAF4BBA-5279-4450-956F-A96C6F30873A}" presName="childComposite" presStyleCnt="0">
        <dgm:presLayoutVars>
          <dgm:chMax val="0"/>
          <dgm:chPref val="0"/>
        </dgm:presLayoutVars>
      </dgm:prSet>
      <dgm:spPr/>
    </dgm:pt>
    <dgm:pt modelId="{5A0B8277-A0B1-4898-943E-38AEA3BD8A80}" type="pres">
      <dgm:prSet presAssocID="{EFAF4BBA-5279-4450-956F-A96C6F30873A}" presName="ChildAccent" presStyleLbl="solidFgAcc1" presStyleIdx="4" presStyleCnt="5" custLinFactNeighborX="-53486" custLinFactNeighborY="-17258"/>
      <dgm:spPr/>
    </dgm:pt>
    <dgm:pt modelId="{AB09E587-8E24-4EF2-8B84-E78736489DA9}" type="pres">
      <dgm:prSet presAssocID="{EFAF4BBA-5279-4450-956F-A96C6F30873A}" presName="Child" presStyleLbl="revTx" presStyleIdx="5" presStyleCnt="6" custLinFactNeighborX="-71" custLinFactNeighborY="8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5D09E-4E86-4D4C-9590-2F9E0D27B4C8}" srcId="{4C1952F8-D90C-4877-87C4-BD4B91EE2840}" destId="{EFAF4BBA-5279-4450-956F-A96C6F30873A}" srcOrd="4" destOrd="0" parTransId="{452D3925-1E09-41C2-94CC-7501D421A2F4}" sibTransId="{8F506F7F-8E29-44A9-875A-FCC5EA1D5A12}"/>
    <dgm:cxn modelId="{31277A03-2E32-4359-993A-EF2514C43110}" type="presOf" srcId="{10C77321-F893-4C42-BB90-EB32BA62AAE3}" destId="{46408289-01CE-4A39-8FE4-A7731560D880}" srcOrd="0" destOrd="0" presId="urn:microsoft.com/office/officeart/2008/layout/SquareAccentList"/>
    <dgm:cxn modelId="{D83374FE-5C9B-4568-AB86-D6314CE29B08}" srcId="{4C1952F8-D90C-4877-87C4-BD4B91EE2840}" destId="{10C77321-F893-4C42-BB90-EB32BA62AAE3}" srcOrd="3" destOrd="0" parTransId="{BA6E34F1-9B42-4926-93A6-ECFE21DFE7E2}" sibTransId="{7C360CB6-9E3E-4905-B864-FA15EA7CA1EB}"/>
    <dgm:cxn modelId="{0494DCCE-D6CF-4CCC-9011-320AF253475C}" type="presOf" srcId="{EFAF4BBA-5279-4450-956F-A96C6F30873A}" destId="{AB09E587-8E24-4EF2-8B84-E78736489DA9}" srcOrd="0" destOrd="0" presId="urn:microsoft.com/office/officeart/2008/layout/SquareAccentList"/>
    <dgm:cxn modelId="{2F44D1FE-7657-4D80-B57C-AAE2C013E595}" srcId="{4C1952F8-D90C-4877-87C4-BD4B91EE2840}" destId="{E9EE4935-EF80-4D58-92F0-E617F0275057}" srcOrd="1" destOrd="0" parTransId="{0CDBDE20-1778-4AF7-A963-902158F0FC96}" sibTransId="{57EDC546-92DB-447E-8AC0-FC58BBED7FFD}"/>
    <dgm:cxn modelId="{1057D92C-2558-452F-B3D1-FCD275C2CB31}" type="presOf" srcId="{E9EE4935-EF80-4D58-92F0-E617F0275057}" destId="{B043E14D-AB7B-444A-A30D-E466C6ABBC82}" srcOrd="0" destOrd="0" presId="urn:microsoft.com/office/officeart/2008/layout/SquareAccentList"/>
    <dgm:cxn modelId="{3CF36FDA-9376-4B35-B0DB-36970E4C6C24}" type="presOf" srcId="{4C1952F8-D90C-4877-87C4-BD4B91EE2840}" destId="{87589CDA-B35E-42C0-A315-122D42BB4AA6}" srcOrd="0" destOrd="0" presId="urn:microsoft.com/office/officeart/2008/layout/SquareAccentList"/>
    <dgm:cxn modelId="{4787A39B-4B6E-4FEA-AD59-216ED61952C0}" srcId="{10449AAF-B53B-4C32-8F55-6A289DA45F87}" destId="{4C1952F8-D90C-4877-87C4-BD4B91EE2840}" srcOrd="0" destOrd="0" parTransId="{CD94E771-549E-4520-B282-E1A1248DB3FE}" sibTransId="{E84AE2E6-8AFF-4A3B-8724-2DC22C5A07AB}"/>
    <dgm:cxn modelId="{437C4B1D-85C0-498B-9CB2-A7D0238C99D0}" type="presOf" srcId="{10449AAF-B53B-4C32-8F55-6A289DA45F87}" destId="{2DF7069F-EDF2-4D8E-BB23-289CD6AA11DC}" srcOrd="0" destOrd="0" presId="urn:microsoft.com/office/officeart/2008/layout/SquareAccentList"/>
    <dgm:cxn modelId="{B2041C40-5908-4638-9F46-291FE07C0844}" srcId="{4C1952F8-D90C-4877-87C4-BD4B91EE2840}" destId="{3ADA14AB-B63D-4EF6-8FD4-2BAE1A92C785}" srcOrd="0" destOrd="0" parTransId="{1780BCA0-A751-4316-8AB7-907B255B632E}" sibTransId="{A4E7FE10-9601-4BEF-BB91-9C6A94C00DAF}"/>
    <dgm:cxn modelId="{151EDE2E-EF80-4AB7-A1EE-0FE91BCC3D23}" type="presOf" srcId="{3ADA14AB-B63D-4EF6-8FD4-2BAE1A92C785}" destId="{78126278-DC6B-4F60-8FA2-EC6058D04392}" srcOrd="0" destOrd="0" presId="urn:microsoft.com/office/officeart/2008/layout/SquareAccentList"/>
    <dgm:cxn modelId="{77502E9E-0690-433E-AD5B-196907ADA40A}" srcId="{4C1952F8-D90C-4877-87C4-BD4B91EE2840}" destId="{07110E6D-115C-446E-B2D6-762A9E59ABCE}" srcOrd="2" destOrd="0" parTransId="{14CB4A66-60D7-4A6E-A544-2832EF467602}" sibTransId="{BC518862-9645-444B-9AC8-FFFCE5850B55}"/>
    <dgm:cxn modelId="{DB171DCF-6573-4E3B-9A1B-E945AB597D78}" type="presOf" srcId="{07110E6D-115C-446E-B2D6-762A9E59ABCE}" destId="{51272E94-B5C3-4CD5-A058-8EBE611E3F91}" srcOrd="0" destOrd="0" presId="urn:microsoft.com/office/officeart/2008/layout/SquareAccentList"/>
    <dgm:cxn modelId="{E65B1178-3BFC-4330-A973-13B29328C99C}" type="presParOf" srcId="{2DF7069F-EDF2-4D8E-BB23-289CD6AA11DC}" destId="{2B97DE1A-9103-4188-B086-D260455C4651}" srcOrd="0" destOrd="0" presId="urn:microsoft.com/office/officeart/2008/layout/SquareAccentList"/>
    <dgm:cxn modelId="{CD59DFB8-A387-41A5-9E3B-C4D4576730E1}" type="presParOf" srcId="{2B97DE1A-9103-4188-B086-D260455C4651}" destId="{03E3D0B6-6371-4278-B80A-27A43F149253}" srcOrd="0" destOrd="0" presId="urn:microsoft.com/office/officeart/2008/layout/SquareAccentList"/>
    <dgm:cxn modelId="{EC3232CE-6DC1-493B-A80A-478AFFED778F}" type="presParOf" srcId="{03E3D0B6-6371-4278-B80A-27A43F149253}" destId="{3692D3C6-904D-46A7-BA70-44E24184733D}" srcOrd="0" destOrd="0" presId="urn:microsoft.com/office/officeart/2008/layout/SquareAccentList"/>
    <dgm:cxn modelId="{1D1C091F-A6E3-47F0-AB3F-F5BB67B25614}" type="presParOf" srcId="{03E3D0B6-6371-4278-B80A-27A43F149253}" destId="{3A023623-59A7-4E8C-9D8C-23E69FB2355B}" srcOrd="1" destOrd="0" presId="urn:microsoft.com/office/officeart/2008/layout/SquareAccentList"/>
    <dgm:cxn modelId="{79A6E99B-2F06-4B32-8264-83E373D3B2A8}" type="presParOf" srcId="{03E3D0B6-6371-4278-B80A-27A43F149253}" destId="{87589CDA-B35E-42C0-A315-122D42BB4AA6}" srcOrd="2" destOrd="0" presId="urn:microsoft.com/office/officeart/2008/layout/SquareAccentList"/>
    <dgm:cxn modelId="{F56C9685-69DA-494B-9241-CF7C6BC7E53F}" type="presParOf" srcId="{2B97DE1A-9103-4188-B086-D260455C4651}" destId="{4CE1E47C-8B1C-4796-B647-911669427237}" srcOrd="1" destOrd="0" presId="urn:microsoft.com/office/officeart/2008/layout/SquareAccentList"/>
    <dgm:cxn modelId="{0CD279CD-2514-4115-804F-B8A755354ADC}" type="presParOf" srcId="{4CE1E47C-8B1C-4796-B647-911669427237}" destId="{B03AEC21-512A-4D95-A46E-31964301B2A1}" srcOrd="0" destOrd="0" presId="urn:microsoft.com/office/officeart/2008/layout/SquareAccentList"/>
    <dgm:cxn modelId="{7C381B6A-41BC-43FD-B40F-1544790AB95E}" type="presParOf" srcId="{B03AEC21-512A-4D95-A46E-31964301B2A1}" destId="{AF354B3C-588C-4A4B-9F43-5D539C1FAAB6}" srcOrd="0" destOrd="0" presId="urn:microsoft.com/office/officeart/2008/layout/SquareAccentList"/>
    <dgm:cxn modelId="{41CED901-2771-4FBD-9E58-556B3C6871DC}" type="presParOf" srcId="{B03AEC21-512A-4D95-A46E-31964301B2A1}" destId="{78126278-DC6B-4F60-8FA2-EC6058D04392}" srcOrd="1" destOrd="0" presId="urn:microsoft.com/office/officeart/2008/layout/SquareAccentList"/>
    <dgm:cxn modelId="{A7183325-2292-49DF-AC5D-4D64F9C58313}" type="presParOf" srcId="{4CE1E47C-8B1C-4796-B647-911669427237}" destId="{CC89380B-55BE-4C2A-93CA-0C627AC80F17}" srcOrd="1" destOrd="0" presId="urn:microsoft.com/office/officeart/2008/layout/SquareAccentList"/>
    <dgm:cxn modelId="{94DBCACB-458F-4012-BD5D-B7EFEBA69361}" type="presParOf" srcId="{CC89380B-55BE-4C2A-93CA-0C627AC80F17}" destId="{A6789B8F-EF31-488B-A3FF-DFB9A94E8B69}" srcOrd="0" destOrd="0" presId="urn:microsoft.com/office/officeart/2008/layout/SquareAccentList"/>
    <dgm:cxn modelId="{E6D509B6-20E7-4B7E-94AC-F8CAEA7429EC}" type="presParOf" srcId="{CC89380B-55BE-4C2A-93CA-0C627AC80F17}" destId="{B043E14D-AB7B-444A-A30D-E466C6ABBC82}" srcOrd="1" destOrd="0" presId="urn:microsoft.com/office/officeart/2008/layout/SquareAccentList"/>
    <dgm:cxn modelId="{52FEB4F3-8493-44C8-BBE5-082C345751E3}" type="presParOf" srcId="{4CE1E47C-8B1C-4796-B647-911669427237}" destId="{EA6D689F-1433-4F08-8DF9-5487C30F0126}" srcOrd="2" destOrd="0" presId="urn:microsoft.com/office/officeart/2008/layout/SquareAccentList"/>
    <dgm:cxn modelId="{0741FDFC-A50D-4C6E-8E8B-CD557BEA603D}" type="presParOf" srcId="{EA6D689F-1433-4F08-8DF9-5487C30F0126}" destId="{B861F25A-16A6-43E2-8F41-E9C75034FD5D}" srcOrd="0" destOrd="0" presId="urn:microsoft.com/office/officeart/2008/layout/SquareAccentList"/>
    <dgm:cxn modelId="{BD799B94-FA43-4E40-B0ED-FB1FB7A84B77}" type="presParOf" srcId="{EA6D689F-1433-4F08-8DF9-5487C30F0126}" destId="{51272E94-B5C3-4CD5-A058-8EBE611E3F91}" srcOrd="1" destOrd="0" presId="urn:microsoft.com/office/officeart/2008/layout/SquareAccentList"/>
    <dgm:cxn modelId="{67A6FC5A-35D7-49FE-9FA3-E9964DFBA2EA}" type="presParOf" srcId="{4CE1E47C-8B1C-4796-B647-911669427237}" destId="{3472BABE-9DAB-440E-836F-730D5AF58CD9}" srcOrd="3" destOrd="0" presId="urn:microsoft.com/office/officeart/2008/layout/SquareAccentList"/>
    <dgm:cxn modelId="{F6C87229-70C4-4CA2-9559-A10D3A3CC9AD}" type="presParOf" srcId="{3472BABE-9DAB-440E-836F-730D5AF58CD9}" destId="{69FE6DFC-EEF8-4899-8D50-DC7B801266DE}" srcOrd="0" destOrd="0" presId="urn:microsoft.com/office/officeart/2008/layout/SquareAccentList"/>
    <dgm:cxn modelId="{524FAC42-947F-4A96-8164-5274BB4E0D29}" type="presParOf" srcId="{3472BABE-9DAB-440E-836F-730D5AF58CD9}" destId="{46408289-01CE-4A39-8FE4-A7731560D880}" srcOrd="1" destOrd="0" presId="urn:microsoft.com/office/officeart/2008/layout/SquareAccentList"/>
    <dgm:cxn modelId="{21D5F264-639F-4283-8337-D6ECDC036230}" type="presParOf" srcId="{4CE1E47C-8B1C-4796-B647-911669427237}" destId="{D50EABC2-215B-4833-A891-F1893CF57D64}" srcOrd="4" destOrd="0" presId="urn:microsoft.com/office/officeart/2008/layout/SquareAccentList"/>
    <dgm:cxn modelId="{310BA527-FF85-43AE-A811-98349C681E15}" type="presParOf" srcId="{D50EABC2-215B-4833-A891-F1893CF57D64}" destId="{5A0B8277-A0B1-4898-943E-38AEA3BD8A80}" srcOrd="0" destOrd="0" presId="urn:microsoft.com/office/officeart/2008/layout/SquareAccentList"/>
    <dgm:cxn modelId="{1DCE3E99-A8D8-4337-A586-76D6D039FCD2}" type="presParOf" srcId="{D50EABC2-215B-4833-A891-F1893CF57D64}" destId="{AB09E587-8E24-4EF2-8B84-E78736489DA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4CD61E-8CCF-4A63-868C-DBED37E7FFBC}" type="doc">
      <dgm:prSet loTypeId="urn:microsoft.com/office/officeart/2005/8/layout/pyramid2" loCatId="list" qsTypeId="urn:microsoft.com/office/officeart/2005/8/quickstyle/simple5" qsCatId="simple" csTypeId="urn:microsoft.com/office/officeart/2005/8/colors/accent3_3" csCatId="accent3" phldr="1"/>
      <dgm:spPr/>
    </dgm:pt>
    <dgm:pt modelId="{C4B8C130-75A3-476C-B21B-7B7807111A3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атомної бомби і розробка плану «Дропшот»             </a:t>
          </a:r>
          <a:r>
            <a:rPr lang="ru-RU" sz="28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(" Моментальний удар")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847666-F9E4-406D-9FD8-F71F19CF1AD9}" type="parTrans" cxnId="{B6AFD898-DB4F-4CD0-A4B3-21F9B0285A5A}">
      <dgm:prSet/>
      <dgm:spPr/>
      <dgm:t>
        <a:bodyPr/>
        <a:lstStyle/>
        <a:p>
          <a:endParaRPr lang="ru-RU"/>
        </a:p>
      </dgm:t>
    </dgm:pt>
    <dgm:pt modelId="{9E2B1A65-2432-4FD1-A198-B9563331855E}" type="sibTrans" cxnId="{B6AFD898-DB4F-4CD0-A4B3-21F9B0285A5A}">
      <dgm:prSet/>
      <dgm:spPr/>
      <dgm:t>
        <a:bodyPr/>
        <a:lstStyle/>
        <a:p>
          <a:endParaRPr lang="ru-RU"/>
        </a:p>
      </dgm:t>
    </dgm:pt>
    <dgm:pt modelId="{6AAD19BB-0794-4558-A1A1-777F163D12C1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Фултонська промова У. Черчілля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33065-C8E4-436C-A190-4F8B56BA2BFD}" type="parTrans" cxnId="{87D92997-023B-4878-B8A8-53F8486E6206}">
      <dgm:prSet/>
      <dgm:spPr/>
      <dgm:t>
        <a:bodyPr/>
        <a:lstStyle/>
        <a:p>
          <a:endParaRPr lang="ru-RU"/>
        </a:p>
      </dgm:t>
    </dgm:pt>
    <dgm:pt modelId="{D99940CD-3BD0-4402-AE30-41AE219F730C}" type="sibTrans" cxnId="{87D92997-023B-4878-B8A8-53F8486E6206}">
      <dgm:prSet/>
      <dgm:spPr/>
      <dgm:t>
        <a:bodyPr/>
        <a:lstStyle/>
        <a:p>
          <a:endParaRPr lang="ru-RU"/>
        </a:p>
      </dgm:t>
    </dgm:pt>
    <dgm:pt modelId="{F9CA08D0-766A-447C-88CF-3625F0D2D67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Доктрина Трумена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4CD48C-B878-46D7-AC34-D9F097EBE537}" type="parTrans" cxnId="{D04D724B-342D-4535-9C50-273AFD3E5405}">
      <dgm:prSet/>
      <dgm:spPr/>
      <dgm:t>
        <a:bodyPr/>
        <a:lstStyle/>
        <a:p>
          <a:endParaRPr lang="ru-RU"/>
        </a:p>
      </dgm:t>
    </dgm:pt>
    <dgm:pt modelId="{C0AD0EA8-4C3E-4AF3-AC81-14E38F6D4EDA}" type="sibTrans" cxnId="{D04D724B-342D-4535-9C50-273AFD3E5405}">
      <dgm:prSet/>
      <dgm:spPr/>
      <dgm:t>
        <a:bodyPr/>
        <a:lstStyle/>
        <a:p>
          <a:endParaRPr lang="ru-RU"/>
        </a:p>
      </dgm:t>
    </dgm:pt>
    <dgm:pt modelId="{FDB3691D-BCAF-443E-A576-B64672BF5E55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військових баз уздовж кордону СРСР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8064822-83B8-49D9-BE83-36AEDA2B8603}" type="parTrans" cxnId="{F4514C73-7CD5-4E4D-B75E-DCB24CBD44DD}">
      <dgm:prSet/>
      <dgm:spPr/>
      <dgm:t>
        <a:bodyPr/>
        <a:lstStyle/>
        <a:p>
          <a:endParaRPr lang="ru-RU"/>
        </a:p>
      </dgm:t>
    </dgm:pt>
    <dgm:pt modelId="{8E7ED470-DCE6-4F8D-A981-A193FCFE1189}" type="sibTrans" cxnId="{F4514C73-7CD5-4E4D-B75E-DCB24CBD44DD}">
      <dgm:prSet/>
      <dgm:spPr/>
      <dgm:t>
        <a:bodyPr/>
        <a:lstStyle/>
        <a:p>
          <a:endParaRPr lang="ru-RU"/>
        </a:p>
      </dgm:t>
    </dgm:pt>
    <dgm:pt modelId="{C84365FB-93FE-43FD-902F-3A8DC9B5EEA8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Федеративної Республіки Німеччини (ФРН)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EEB128-E655-4311-860E-1A9575BBC70C}" type="parTrans" cxnId="{8C24DE44-46C3-48CE-9C91-1493856E8083}">
      <dgm:prSet/>
      <dgm:spPr/>
      <dgm:t>
        <a:bodyPr/>
        <a:lstStyle/>
        <a:p>
          <a:endParaRPr lang="ru-RU"/>
        </a:p>
      </dgm:t>
    </dgm:pt>
    <dgm:pt modelId="{27BDF4DA-CCC8-460C-B99E-618E9C4FF0AD}" type="sibTrans" cxnId="{8C24DE44-46C3-48CE-9C91-1493856E8083}">
      <dgm:prSet/>
      <dgm:spPr/>
      <dgm:t>
        <a:bodyPr/>
        <a:lstStyle/>
        <a:p>
          <a:endParaRPr lang="ru-RU"/>
        </a:p>
      </dgm:t>
    </dgm:pt>
    <dgm:pt modelId="{D18E3EA0-203C-4673-BFEB-15E89F4967E3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НАТО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7C3E77-249F-4BAE-B9E9-1AC974F7D601}" type="parTrans" cxnId="{FE53E118-9AD4-441E-8B1E-BE8424DA167B}">
      <dgm:prSet/>
      <dgm:spPr/>
      <dgm:t>
        <a:bodyPr/>
        <a:lstStyle/>
        <a:p>
          <a:endParaRPr lang="ru-RU"/>
        </a:p>
      </dgm:t>
    </dgm:pt>
    <dgm:pt modelId="{0084C190-4713-4204-9EE7-EFA1A5A00700}" type="sibTrans" cxnId="{FE53E118-9AD4-441E-8B1E-BE8424DA167B}">
      <dgm:prSet/>
      <dgm:spPr/>
      <dgm:t>
        <a:bodyPr/>
        <a:lstStyle/>
        <a:p>
          <a:endParaRPr lang="ru-RU"/>
        </a:p>
      </dgm:t>
    </dgm:pt>
    <dgm:pt modelId="{81739B5A-BD7E-43D1-A61C-546702C68FE2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Участь у Корейській війні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693D3F4-0BAC-4325-858D-895B337FB6C3}" type="parTrans" cxnId="{12A0BB2A-0B55-435F-88BF-06EA3D37CE6F}">
      <dgm:prSet/>
      <dgm:spPr/>
      <dgm:t>
        <a:bodyPr/>
        <a:lstStyle/>
        <a:p>
          <a:endParaRPr lang="ru-RU"/>
        </a:p>
      </dgm:t>
    </dgm:pt>
    <dgm:pt modelId="{9887671E-2B2E-4465-AF4F-1C850B91D274}" type="sibTrans" cxnId="{12A0BB2A-0B55-435F-88BF-06EA3D37CE6F}">
      <dgm:prSet/>
      <dgm:spPr/>
      <dgm:t>
        <a:bodyPr/>
        <a:lstStyle/>
        <a:p>
          <a:endParaRPr lang="ru-RU"/>
        </a:p>
      </dgm:t>
    </dgm:pt>
    <dgm:pt modelId="{1A9EFBD5-8FA9-4CE7-AAA1-64C3E7817BA9}" type="pres">
      <dgm:prSet presAssocID="{BD4CD61E-8CCF-4A63-868C-DBED37E7FFBC}" presName="compositeShape" presStyleCnt="0">
        <dgm:presLayoutVars>
          <dgm:dir/>
          <dgm:resizeHandles/>
        </dgm:presLayoutVars>
      </dgm:prSet>
      <dgm:spPr/>
    </dgm:pt>
    <dgm:pt modelId="{F9D01579-B76B-4804-BB63-26B531AA3A15}" type="pres">
      <dgm:prSet presAssocID="{BD4CD61E-8CCF-4A63-868C-DBED37E7FFBC}" presName="pyramid" presStyleLbl="node1" presStyleIdx="0" presStyleCnt="1" custScaleX="95420" custScaleY="93926" custLinFactNeighborX="-8247" custLinFactNeighborY="-1131"/>
      <dgm:spPr/>
    </dgm:pt>
    <dgm:pt modelId="{27F358B1-C828-4C60-8F8D-A73E27DE0B0E}" type="pres">
      <dgm:prSet presAssocID="{BD4CD61E-8CCF-4A63-868C-DBED37E7FFBC}" presName="theList" presStyleCnt="0"/>
      <dgm:spPr/>
    </dgm:pt>
    <dgm:pt modelId="{59D80012-2226-44D1-87A4-00E723ED3A63}" type="pres">
      <dgm:prSet presAssocID="{C4B8C130-75A3-476C-B21B-7B7807111A3B}" presName="aNode" presStyleLbl="fgAcc1" presStyleIdx="0" presStyleCnt="7" custScaleX="143352" custScaleY="202524" custLinFactY="-70576" custLinFactNeighborX="122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AEF86-BC58-410C-AF00-FB572CF614EC}" type="pres">
      <dgm:prSet presAssocID="{C4B8C130-75A3-476C-B21B-7B7807111A3B}" presName="aSpace" presStyleCnt="0"/>
      <dgm:spPr/>
    </dgm:pt>
    <dgm:pt modelId="{40D266BE-AED5-4284-82D6-2F10349BA0EB}" type="pres">
      <dgm:prSet presAssocID="{6AAD19BB-0794-4558-A1A1-777F163D12C1}" presName="aNode" presStyleLbl="fgAcc1" presStyleIdx="1" presStyleCnt="7" custScaleX="143930" custLinFactY="-50402" custLinFactNeighborX="125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85955-7985-44D6-9F72-01C190528B55}" type="pres">
      <dgm:prSet presAssocID="{6AAD19BB-0794-4558-A1A1-777F163D12C1}" presName="aSpace" presStyleCnt="0"/>
      <dgm:spPr/>
    </dgm:pt>
    <dgm:pt modelId="{56DFF2B4-9BC7-43DE-8A4A-8EF0A46532EC}" type="pres">
      <dgm:prSet presAssocID="{F9CA08D0-766A-447C-88CF-3625F0D2D67B}" presName="aNode" presStyleLbl="fgAcc1" presStyleIdx="2" presStyleCnt="7" custScaleX="143353" custLinFactY="-24550" custLinFactNeighborX="122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67641-9965-45E4-B60E-D475F0AA1191}" type="pres">
      <dgm:prSet presAssocID="{F9CA08D0-766A-447C-88CF-3625F0D2D67B}" presName="aSpace" presStyleCnt="0"/>
      <dgm:spPr/>
    </dgm:pt>
    <dgm:pt modelId="{D1717421-6B81-4A61-9E7B-74971D0AC624}" type="pres">
      <dgm:prSet presAssocID="{FDB3691D-BCAF-443E-A576-B64672BF5E55}" presName="aNode" presStyleLbl="fgAcc1" presStyleIdx="3" presStyleCnt="7" custScaleX="144008" custScaleY="135858" custLinFactNeighborX="12604" custLinFactNeighborY="-89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4F156-47F2-4BC1-AE55-093A5FA4B708}" type="pres">
      <dgm:prSet presAssocID="{FDB3691D-BCAF-443E-A576-B64672BF5E55}" presName="aSpace" presStyleCnt="0"/>
      <dgm:spPr/>
    </dgm:pt>
    <dgm:pt modelId="{69376DC3-1DC3-4110-9F02-FACF73FD95E9}" type="pres">
      <dgm:prSet presAssocID="{C84365FB-93FE-43FD-902F-3A8DC9B5EEA8}" presName="aNode" presStyleLbl="fgAcc1" presStyleIdx="4" presStyleCnt="7" custScaleX="143766" custScaleY="128281" custLinFactY="7801" custLinFactNeighborX="124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B7771-9436-4373-BBF2-F495B3F4A17C}" type="pres">
      <dgm:prSet presAssocID="{C84365FB-93FE-43FD-902F-3A8DC9B5EEA8}" presName="aSpace" presStyleCnt="0"/>
      <dgm:spPr/>
    </dgm:pt>
    <dgm:pt modelId="{154387EC-863D-473B-8DB0-81383F7EE479}" type="pres">
      <dgm:prSet presAssocID="{D18E3EA0-203C-4673-BFEB-15E89F4967E3}" presName="aNode" presStyleLbl="fgAcc1" presStyleIdx="5" presStyleCnt="7" custScaleX="144740" custLinFactY="46878" custLinFactNeighborX="129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AD5DD-A0D8-4240-8B70-6659CD2DB689}" type="pres">
      <dgm:prSet presAssocID="{D18E3EA0-203C-4673-BFEB-15E89F4967E3}" presName="aSpace" presStyleCnt="0"/>
      <dgm:spPr/>
    </dgm:pt>
    <dgm:pt modelId="{17291B41-570F-47EE-9B7F-6D77787AE43B}" type="pres">
      <dgm:prSet presAssocID="{81739B5A-BD7E-43D1-A61C-546702C68FE2}" presName="aNode" presStyleLbl="fgAcc1" presStyleIdx="6" presStyleCnt="7" custScaleX="144205" custLinFactY="86565" custLinFactNeighborX="127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DFF81-3D24-43FC-87CA-660B07E001EF}" type="pres">
      <dgm:prSet presAssocID="{81739B5A-BD7E-43D1-A61C-546702C68FE2}" presName="aSpace" presStyleCnt="0"/>
      <dgm:spPr/>
    </dgm:pt>
  </dgm:ptLst>
  <dgm:cxnLst>
    <dgm:cxn modelId="{FE53E118-9AD4-441E-8B1E-BE8424DA167B}" srcId="{BD4CD61E-8CCF-4A63-868C-DBED37E7FFBC}" destId="{D18E3EA0-203C-4673-BFEB-15E89F4967E3}" srcOrd="5" destOrd="0" parTransId="{B67C3E77-249F-4BAE-B9E9-1AC974F7D601}" sibTransId="{0084C190-4713-4204-9EE7-EFA1A5A00700}"/>
    <dgm:cxn modelId="{DBA335D2-4FDA-4219-A9E1-6AC8676CAF42}" type="presOf" srcId="{FDB3691D-BCAF-443E-A576-B64672BF5E55}" destId="{D1717421-6B81-4A61-9E7B-74971D0AC624}" srcOrd="0" destOrd="0" presId="urn:microsoft.com/office/officeart/2005/8/layout/pyramid2"/>
    <dgm:cxn modelId="{0329AC7A-E9C9-45B9-AEF9-8ADB7A159D59}" type="presOf" srcId="{81739B5A-BD7E-43D1-A61C-546702C68FE2}" destId="{17291B41-570F-47EE-9B7F-6D77787AE43B}" srcOrd="0" destOrd="0" presId="urn:microsoft.com/office/officeart/2005/8/layout/pyramid2"/>
    <dgm:cxn modelId="{F4514C73-7CD5-4E4D-B75E-DCB24CBD44DD}" srcId="{BD4CD61E-8CCF-4A63-868C-DBED37E7FFBC}" destId="{FDB3691D-BCAF-443E-A576-B64672BF5E55}" srcOrd="3" destOrd="0" parTransId="{48064822-83B8-49D9-BE83-36AEDA2B8603}" sibTransId="{8E7ED470-DCE6-4F8D-A981-A193FCFE1189}"/>
    <dgm:cxn modelId="{8C24DE44-46C3-48CE-9C91-1493856E8083}" srcId="{BD4CD61E-8CCF-4A63-868C-DBED37E7FFBC}" destId="{C84365FB-93FE-43FD-902F-3A8DC9B5EEA8}" srcOrd="4" destOrd="0" parTransId="{70EEB128-E655-4311-860E-1A9575BBC70C}" sibTransId="{27BDF4DA-CCC8-460C-B99E-618E9C4FF0AD}"/>
    <dgm:cxn modelId="{B6AFD898-DB4F-4CD0-A4B3-21F9B0285A5A}" srcId="{BD4CD61E-8CCF-4A63-868C-DBED37E7FFBC}" destId="{C4B8C130-75A3-476C-B21B-7B7807111A3B}" srcOrd="0" destOrd="0" parTransId="{E2847666-F9E4-406D-9FD8-F71F19CF1AD9}" sibTransId="{9E2B1A65-2432-4FD1-A198-B9563331855E}"/>
    <dgm:cxn modelId="{F5E01600-08BB-498F-B294-937FCDA6F360}" type="presOf" srcId="{6AAD19BB-0794-4558-A1A1-777F163D12C1}" destId="{40D266BE-AED5-4284-82D6-2F10349BA0EB}" srcOrd="0" destOrd="0" presId="urn:microsoft.com/office/officeart/2005/8/layout/pyramid2"/>
    <dgm:cxn modelId="{302B9778-132B-4B71-9552-B157290DE5F6}" type="presOf" srcId="{D18E3EA0-203C-4673-BFEB-15E89F4967E3}" destId="{154387EC-863D-473B-8DB0-81383F7EE479}" srcOrd="0" destOrd="0" presId="urn:microsoft.com/office/officeart/2005/8/layout/pyramid2"/>
    <dgm:cxn modelId="{7395C5AC-6F92-4FF2-A8EF-7CCBA0802501}" type="presOf" srcId="{C84365FB-93FE-43FD-902F-3A8DC9B5EEA8}" destId="{69376DC3-1DC3-4110-9F02-FACF73FD95E9}" srcOrd="0" destOrd="0" presId="urn:microsoft.com/office/officeart/2005/8/layout/pyramid2"/>
    <dgm:cxn modelId="{5E646EAB-9ECA-48C7-A78F-3D61A7EF3F6C}" type="presOf" srcId="{BD4CD61E-8CCF-4A63-868C-DBED37E7FFBC}" destId="{1A9EFBD5-8FA9-4CE7-AAA1-64C3E7817BA9}" srcOrd="0" destOrd="0" presId="urn:microsoft.com/office/officeart/2005/8/layout/pyramid2"/>
    <dgm:cxn modelId="{D04D724B-342D-4535-9C50-273AFD3E5405}" srcId="{BD4CD61E-8CCF-4A63-868C-DBED37E7FFBC}" destId="{F9CA08D0-766A-447C-88CF-3625F0D2D67B}" srcOrd="2" destOrd="0" parTransId="{684CD48C-B878-46D7-AC34-D9F097EBE537}" sibTransId="{C0AD0EA8-4C3E-4AF3-AC81-14E38F6D4EDA}"/>
    <dgm:cxn modelId="{87D92997-023B-4878-B8A8-53F8486E6206}" srcId="{BD4CD61E-8CCF-4A63-868C-DBED37E7FFBC}" destId="{6AAD19BB-0794-4558-A1A1-777F163D12C1}" srcOrd="1" destOrd="0" parTransId="{2BA33065-C8E4-436C-A190-4F8B56BA2BFD}" sibTransId="{D99940CD-3BD0-4402-AE30-41AE219F730C}"/>
    <dgm:cxn modelId="{03D9702A-9458-4199-9B47-C6C4EAE62A80}" type="presOf" srcId="{F9CA08D0-766A-447C-88CF-3625F0D2D67B}" destId="{56DFF2B4-9BC7-43DE-8A4A-8EF0A46532EC}" srcOrd="0" destOrd="0" presId="urn:microsoft.com/office/officeart/2005/8/layout/pyramid2"/>
    <dgm:cxn modelId="{373A66F7-440E-4072-8AAA-556C33095305}" type="presOf" srcId="{C4B8C130-75A3-476C-B21B-7B7807111A3B}" destId="{59D80012-2226-44D1-87A4-00E723ED3A63}" srcOrd="0" destOrd="0" presId="urn:microsoft.com/office/officeart/2005/8/layout/pyramid2"/>
    <dgm:cxn modelId="{12A0BB2A-0B55-435F-88BF-06EA3D37CE6F}" srcId="{BD4CD61E-8CCF-4A63-868C-DBED37E7FFBC}" destId="{81739B5A-BD7E-43D1-A61C-546702C68FE2}" srcOrd="6" destOrd="0" parTransId="{A693D3F4-0BAC-4325-858D-895B337FB6C3}" sibTransId="{9887671E-2B2E-4465-AF4F-1C850B91D274}"/>
    <dgm:cxn modelId="{28EABCBA-95C3-4591-8013-576DE6346FEA}" type="presParOf" srcId="{1A9EFBD5-8FA9-4CE7-AAA1-64C3E7817BA9}" destId="{F9D01579-B76B-4804-BB63-26B531AA3A15}" srcOrd="0" destOrd="0" presId="urn:microsoft.com/office/officeart/2005/8/layout/pyramid2"/>
    <dgm:cxn modelId="{5B7C686E-D62E-4BE6-AB7C-87D2875C040E}" type="presParOf" srcId="{1A9EFBD5-8FA9-4CE7-AAA1-64C3E7817BA9}" destId="{27F358B1-C828-4C60-8F8D-A73E27DE0B0E}" srcOrd="1" destOrd="0" presId="urn:microsoft.com/office/officeart/2005/8/layout/pyramid2"/>
    <dgm:cxn modelId="{4BD31EB6-6B98-4D2F-9807-85CC01FA5014}" type="presParOf" srcId="{27F358B1-C828-4C60-8F8D-A73E27DE0B0E}" destId="{59D80012-2226-44D1-87A4-00E723ED3A63}" srcOrd="0" destOrd="0" presId="urn:microsoft.com/office/officeart/2005/8/layout/pyramid2"/>
    <dgm:cxn modelId="{0B1CC06A-DBA2-450E-99B2-BD5124E6DAB2}" type="presParOf" srcId="{27F358B1-C828-4C60-8F8D-A73E27DE0B0E}" destId="{15CAEF86-BC58-410C-AF00-FB572CF614EC}" srcOrd="1" destOrd="0" presId="urn:microsoft.com/office/officeart/2005/8/layout/pyramid2"/>
    <dgm:cxn modelId="{9F68A493-9D97-4DA2-9AD5-5EF57B565A80}" type="presParOf" srcId="{27F358B1-C828-4C60-8F8D-A73E27DE0B0E}" destId="{40D266BE-AED5-4284-82D6-2F10349BA0EB}" srcOrd="2" destOrd="0" presId="urn:microsoft.com/office/officeart/2005/8/layout/pyramid2"/>
    <dgm:cxn modelId="{33477755-01EC-4AA6-A19F-A50CC738E0FC}" type="presParOf" srcId="{27F358B1-C828-4C60-8F8D-A73E27DE0B0E}" destId="{77285955-7985-44D6-9F72-01C190528B55}" srcOrd="3" destOrd="0" presId="urn:microsoft.com/office/officeart/2005/8/layout/pyramid2"/>
    <dgm:cxn modelId="{5296501C-869D-4F4D-AA27-6E29A2963C05}" type="presParOf" srcId="{27F358B1-C828-4C60-8F8D-A73E27DE0B0E}" destId="{56DFF2B4-9BC7-43DE-8A4A-8EF0A46532EC}" srcOrd="4" destOrd="0" presId="urn:microsoft.com/office/officeart/2005/8/layout/pyramid2"/>
    <dgm:cxn modelId="{1E8B97E6-DA01-4369-A745-ED061F71E70E}" type="presParOf" srcId="{27F358B1-C828-4C60-8F8D-A73E27DE0B0E}" destId="{74767641-9965-45E4-B60E-D475F0AA1191}" srcOrd="5" destOrd="0" presId="urn:microsoft.com/office/officeart/2005/8/layout/pyramid2"/>
    <dgm:cxn modelId="{22A269DF-2375-44F7-B20E-8FA6E1962F9B}" type="presParOf" srcId="{27F358B1-C828-4C60-8F8D-A73E27DE0B0E}" destId="{D1717421-6B81-4A61-9E7B-74971D0AC624}" srcOrd="6" destOrd="0" presId="urn:microsoft.com/office/officeart/2005/8/layout/pyramid2"/>
    <dgm:cxn modelId="{BEF35D09-60CF-4A5A-8FD9-FC329875EB53}" type="presParOf" srcId="{27F358B1-C828-4C60-8F8D-A73E27DE0B0E}" destId="{6464F156-47F2-4BC1-AE55-093A5FA4B708}" srcOrd="7" destOrd="0" presId="urn:microsoft.com/office/officeart/2005/8/layout/pyramid2"/>
    <dgm:cxn modelId="{ACE0201B-3980-44A0-9F95-BE865876D6C5}" type="presParOf" srcId="{27F358B1-C828-4C60-8F8D-A73E27DE0B0E}" destId="{69376DC3-1DC3-4110-9F02-FACF73FD95E9}" srcOrd="8" destOrd="0" presId="urn:microsoft.com/office/officeart/2005/8/layout/pyramid2"/>
    <dgm:cxn modelId="{29BB3F9C-0F98-47D8-B8F1-7616F9CEDF40}" type="presParOf" srcId="{27F358B1-C828-4C60-8F8D-A73E27DE0B0E}" destId="{8BDB7771-9436-4373-BBF2-F495B3F4A17C}" srcOrd="9" destOrd="0" presId="urn:microsoft.com/office/officeart/2005/8/layout/pyramid2"/>
    <dgm:cxn modelId="{442DCC51-C318-49D8-B17E-755F2DDC100D}" type="presParOf" srcId="{27F358B1-C828-4C60-8F8D-A73E27DE0B0E}" destId="{154387EC-863D-473B-8DB0-81383F7EE479}" srcOrd="10" destOrd="0" presId="urn:microsoft.com/office/officeart/2005/8/layout/pyramid2"/>
    <dgm:cxn modelId="{338D4F3C-DF81-4B34-A9E8-9E5416C47E9C}" type="presParOf" srcId="{27F358B1-C828-4C60-8F8D-A73E27DE0B0E}" destId="{0C2AD5DD-A0D8-4240-8B70-6659CD2DB689}" srcOrd="11" destOrd="0" presId="urn:microsoft.com/office/officeart/2005/8/layout/pyramid2"/>
    <dgm:cxn modelId="{3F46AC88-25A7-4150-A392-39350FD0EF4D}" type="presParOf" srcId="{27F358B1-C828-4C60-8F8D-A73E27DE0B0E}" destId="{17291B41-570F-47EE-9B7F-6D77787AE43B}" srcOrd="12" destOrd="0" presId="urn:microsoft.com/office/officeart/2005/8/layout/pyramid2"/>
    <dgm:cxn modelId="{59FFF7AC-8AE7-4FDB-BEA4-69BE026179AC}" type="presParOf" srcId="{27F358B1-C828-4C60-8F8D-A73E27DE0B0E}" destId="{4AADFF81-3D24-43FC-87CA-660B07E001E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CD61E-8CCF-4A63-868C-DBED37E7FFBC}" type="doc">
      <dgm:prSet loTypeId="urn:microsoft.com/office/officeart/2005/8/layout/pyramid2" loCatId="list" qsTypeId="urn:microsoft.com/office/officeart/2005/8/quickstyle/simple5" qsCatId="simple" csTypeId="urn:microsoft.com/office/officeart/2005/8/colors/accent2_4" csCatId="accent2" phldr="1"/>
      <dgm:spPr/>
    </dgm:pt>
    <dgm:pt modelId="{C4B8C130-75A3-476C-B21B-7B7807111A3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Встановлення радянського контролю над країнами Східної Європи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847666-F9E4-406D-9FD8-F71F19CF1AD9}" type="parTrans" cxnId="{B6AFD898-DB4F-4CD0-A4B3-21F9B0285A5A}">
      <dgm:prSet/>
      <dgm:spPr/>
      <dgm:t>
        <a:bodyPr/>
        <a:lstStyle/>
        <a:p>
          <a:endParaRPr lang="ru-RU"/>
        </a:p>
      </dgm:t>
    </dgm:pt>
    <dgm:pt modelId="{9E2B1A65-2432-4FD1-A198-B9563331855E}" type="sibTrans" cxnId="{B6AFD898-DB4F-4CD0-A4B3-21F9B0285A5A}">
      <dgm:prSet/>
      <dgm:spPr/>
      <dgm:t>
        <a:bodyPr/>
        <a:lstStyle/>
        <a:p>
          <a:endParaRPr lang="ru-RU"/>
        </a:p>
      </dgm:t>
    </dgm:pt>
    <dgm:pt modelId="{6AAD19BB-0794-4558-A1A1-777F163D12C1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 Сталіна на протистояння із Заходом і нову війну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A33065-C8E4-436C-A190-4F8B56BA2BFD}" type="parTrans" cxnId="{87D92997-023B-4878-B8A8-53F8486E6206}">
      <dgm:prSet/>
      <dgm:spPr/>
      <dgm:t>
        <a:bodyPr/>
        <a:lstStyle/>
        <a:p>
          <a:endParaRPr lang="ru-RU"/>
        </a:p>
      </dgm:t>
    </dgm:pt>
    <dgm:pt modelId="{D99940CD-3BD0-4402-AE30-41AE219F730C}" type="sibTrans" cxnId="{87D92997-023B-4878-B8A8-53F8486E6206}">
      <dgm:prSet/>
      <dgm:spPr/>
      <dgm:t>
        <a:bodyPr/>
        <a:lstStyle/>
        <a:p>
          <a:endParaRPr lang="ru-RU"/>
        </a:p>
      </dgm:t>
    </dgm:pt>
    <dgm:pt modelId="{F9CA08D0-766A-447C-88CF-3625F0D2D67B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Блокада Західного Берліна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4CD48C-B878-46D7-AC34-D9F097EBE537}" type="parTrans" cxnId="{D04D724B-342D-4535-9C50-273AFD3E5405}">
      <dgm:prSet/>
      <dgm:spPr/>
      <dgm:t>
        <a:bodyPr/>
        <a:lstStyle/>
        <a:p>
          <a:endParaRPr lang="ru-RU"/>
        </a:p>
      </dgm:t>
    </dgm:pt>
    <dgm:pt modelId="{C0AD0EA8-4C3E-4AF3-AC81-14E38F6D4EDA}" type="sibTrans" cxnId="{D04D724B-342D-4535-9C50-273AFD3E5405}">
      <dgm:prSet/>
      <dgm:spPr/>
      <dgm:t>
        <a:bodyPr/>
        <a:lstStyle/>
        <a:p>
          <a:endParaRPr lang="ru-RU"/>
        </a:p>
      </dgm:t>
    </dgm:pt>
    <dgm:pt modelId="{FDB3691D-BCAF-443E-A576-B64672BF5E55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Участь у Корейській війні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8064822-83B8-49D9-BE83-36AEDA2B8603}" type="parTrans" cxnId="{F4514C73-7CD5-4E4D-B75E-DCB24CBD44DD}">
      <dgm:prSet/>
      <dgm:spPr/>
      <dgm:t>
        <a:bodyPr/>
        <a:lstStyle/>
        <a:p>
          <a:endParaRPr lang="ru-RU"/>
        </a:p>
      </dgm:t>
    </dgm:pt>
    <dgm:pt modelId="{8E7ED470-DCE6-4F8D-A981-A193FCFE1189}" type="sibTrans" cxnId="{F4514C73-7CD5-4E4D-B75E-DCB24CBD44DD}">
      <dgm:prSet/>
      <dgm:spPr/>
      <dgm:t>
        <a:bodyPr/>
        <a:lstStyle/>
        <a:p>
          <a:endParaRPr lang="ru-RU"/>
        </a:p>
      </dgm:t>
    </dgm:pt>
    <dgm:pt modelId="{C84365FB-93FE-43FD-902F-3A8DC9B5EEA8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атомної бомби і включення в гонку озброєнь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EEB128-E655-4311-860E-1A9575BBC70C}" type="parTrans" cxnId="{8C24DE44-46C3-48CE-9C91-1493856E8083}">
      <dgm:prSet/>
      <dgm:spPr/>
      <dgm:t>
        <a:bodyPr/>
        <a:lstStyle/>
        <a:p>
          <a:endParaRPr lang="ru-RU"/>
        </a:p>
      </dgm:t>
    </dgm:pt>
    <dgm:pt modelId="{27BDF4DA-CCC8-460C-B99E-618E9C4FF0AD}" type="sibTrans" cxnId="{8C24DE44-46C3-48CE-9C91-1493856E8083}">
      <dgm:prSet/>
      <dgm:spPr/>
      <dgm:t>
        <a:bodyPr/>
        <a:lstStyle/>
        <a:p>
          <a:endParaRPr lang="ru-RU"/>
        </a:p>
      </dgm:t>
    </dgm:pt>
    <dgm:pt modelId="{D18E3EA0-203C-4673-BFEB-15E89F4967E3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Керівництво міжнародним комуністичним рухом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7C3E77-249F-4BAE-B9E9-1AC974F7D601}" type="parTrans" cxnId="{FE53E118-9AD4-441E-8B1E-BE8424DA167B}">
      <dgm:prSet/>
      <dgm:spPr/>
      <dgm:t>
        <a:bodyPr/>
        <a:lstStyle/>
        <a:p>
          <a:endParaRPr lang="ru-RU"/>
        </a:p>
      </dgm:t>
    </dgm:pt>
    <dgm:pt modelId="{0084C190-4713-4204-9EE7-EFA1A5A00700}" type="sibTrans" cxnId="{FE53E118-9AD4-441E-8B1E-BE8424DA167B}">
      <dgm:prSet/>
      <dgm:spPr/>
      <dgm:t>
        <a:bodyPr/>
        <a:lstStyle/>
        <a:p>
          <a:endParaRPr lang="ru-RU"/>
        </a:p>
      </dgm:t>
    </dgm:pt>
    <dgm:pt modelId="{1A9EFBD5-8FA9-4CE7-AAA1-64C3E7817BA9}" type="pres">
      <dgm:prSet presAssocID="{BD4CD61E-8CCF-4A63-868C-DBED37E7FFBC}" presName="compositeShape" presStyleCnt="0">
        <dgm:presLayoutVars>
          <dgm:dir/>
          <dgm:resizeHandles/>
        </dgm:presLayoutVars>
      </dgm:prSet>
      <dgm:spPr/>
    </dgm:pt>
    <dgm:pt modelId="{F9D01579-B76B-4804-BB63-26B531AA3A15}" type="pres">
      <dgm:prSet presAssocID="{BD4CD61E-8CCF-4A63-868C-DBED37E7FFBC}" presName="pyramid" presStyleLbl="node1" presStyleIdx="0" presStyleCnt="1" custScaleX="95420" custScaleY="93926" custLinFactNeighborX="41468" custLinFactNeighborY="-1055"/>
      <dgm:spPr/>
      <dgm:t>
        <a:bodyPr/>
        <a:lstStyle/>
        <a:p>
          <a:endParaRPr lang="uk-UA"/>
        </a:p>
      </dgm:t>
    </dgm:pt>
    <dgm:pt modelId="{27F358B1-C828-4C60-8F8D-A73E27DE0B0E}" type="pres">
      <dgm:prSet presAssocID="{BD4CD61E-8CCF-4A63-868C-DBED37E7FFBC}" presName="theList" presStyleCnt="0"/>
      <dgm:spPr/>
    </dgm:pt>
    <dgm:pt modelId="{59D80012-2226-44D1-87A4-00E723ED3A63}" type="pres">
      <dgm:prSet presAssocID="{C4B8C130-75A3-476C-B21B-7B7807111A3B}" presName="aNode" presStyleLbl="fgAcc1" presStyleIdx="0" presStyleCnt="6" custScaleX="143352" custScaleY="173277" custLinFactY="-69867" custLinFactNeighborX="-644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AEF86-BC58-410C-AF00-FB572CF614EC}" type="pres">
      <dgm:prSet presAssocID="{C4B8C130-75A3-476C-B21B-7B7807111A3B}" presName="aSpace" presStyleCnt="0"/>
      <dgm:spPr/>
    </dgm:pt>
    <dgm:pt modelId="{40D266BE-AED5-4284-82D6-2F10349BA0EB}" type="pres">
      <dgm:prSet presAssocID="{6AAD19BB-0794-4558-A1A1-777F163D12C1}" presName="aNode" presStyleLbl="fgAcc1" presStyleIdx="1" presStyleCnt="6" custScaleX="143930" custScaleY="121348" custLinFactY="-54423" custLinFactNeighborX="-641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85955-7985-44D6-9F72-01C190528B55}" type="pres">
      <dgm:prSet presAssocID="{6AAD19BB-0794-4558-A1A1-777F163D12C1}" presName="aSpace" presStyleCnt="0"/>
      <dgm:spPr/>
    </dgm:pt>
    <dgm:pt modelId="{56DFF2B4-9BC7-43DE-8A4A-8EF0A46532EC}" type="pres">
      <dgm:prSet presAssocID="{F9CA08D0-766A-447C-88CF-3625F0D2D67B}" presName="aNode" presStyleLbl="fgAcc1" presStyleIdx="2" presStyleCnt="6" custScaleX="143353" custLinFactY="-21917" custLinFactNeighborX="-644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67641-9965-45E4-B60E-D475F0AA1191}" type="pres">
      <dgm:prSet presAssocID="{F9CA08D0-766A-447C-88CF-3625F0D2D67B}" presName="aSpace" presStyleCnt="0"/>
      <dgm:spPr/>
    </dgm:pt>
    <dgm:pt modelId="{D1717421-6B81-4A61-9E7B-74971D0AC624}" type="pres">
      <dgm:prSet presAssocID="{FDB3691D-BCAF-443E-A576-B64672BF5E55}" presName="aNode" presStyleLbl="fgAcc1" presStyleIdx="3" presStyleCnt="6" custScaleX="144008" custScaleY="85804" custLinFactY="-3710" custLinFactNeighborX="-640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4F156-47F2-4BC1-AE55-093A5FA4B708}" type="pres">
      <dgm:prSet presAssocID="{FDB3691D-BCAF-443E-A576-B64672BF5E55}" presName="aSpace" presStyleCnt="0"/>
      <dgm:spPr/>
    </dgm:pt>
    <dgm:pt modelId="{69376DC3-1DC3-4110-9F02-FACF73FD95E9}" type="pres">
      <dgm:prSet presAssocID="{C84365FB-93FE-43FD-902F-3A8DC9B5EEA8}" presName="aNode" presStyleLbl="fgAcc1" presStyleIdx="4" presStyleCnt="6" custScaleX="143766" custScaleY="128281" custLinFactY="3694" custLinFactNeighborX="-624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B7771-9436-4373-BBF2-F495B3F4A17C}" type="pres">
      <dgm:prSet presAssocID="{C84365FB-93FE-43FD-902F-3A8DC9B5EEA8}" presName="aSpace" presStyleCnt="0"/>
      <dgm:spPr/>
    </dgm:pt>
    <dgm:pt modelId="{154387EC-863D-473B-8DB0-81383F7EE479}" type="pres">
      <dgm:prSet presAssocID="{D18E3EA0-203C-4673-BFEB-15E89F4967E3}" presName="aNode" presStyleLbl="fgAcc1" presStyleIdx="5" presStyleCnt="6" custScaleX="144740" custScaleY="135951" custLinFactY="41150" custLinFactNeighborX="-619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AD5DD-A0D8-4240-8B70-6659CD2DB689}" type="pres">
      <dgm:prSet presAssocID="{D18E3EA0-203C-4673-BFEB-15E89F4967E3}" presName="aSpace" presStyleCnt="0"/>
      <dgm:spPr/>
    </dgm:pt>
  </dgm:ptLst>
  <dgm:cxnLst>
    <dgm:cxn modelId="{FE53E118-9AD4-441E-8B1E-BE8424DA167B}" srcId="{BD4CD61E-8CCF-4A63-868C-DBED37E7FFBC}" destId="{D18E3EA0-203C-4673-BFEB-15E89F4967E3}" srcOrd="5" destOrd="0" parTransId="{B67C3E77-249F-4BAE-B9E9-1AC974F7D601}" sibTransId="{0084C190-4713-4204-9EE7-EFA1A5A00700}"/>
    <dgm:cxn modelId="{F4514C73-7CD5-4E4D-B75E-DCB24CBD44DD}" srcId="{BD4CD61E-8CCF-4A63-868C-DBED37E7FFBC}" destId="{FDB3691D-BCAF-443E-A576-B64672BF5E55}" srcOrd="3" destOrd="0" parTransId="{48064822-83B8-49D9-BE83-36AEDA2B8603}" sibTransId="{8E7ED470-DCE6-4F8D-A981-A193FCFE1189}"/>
    <dgm:cxn modelId="{686C61BA-A762-4CD4-A959-067B3507EA09}" type="presOf" srcId="{6AAD19BB-0794-4558-A1A1-777F163D12C1}" destId="{40D266BE-AED5-4284-82D6-2F10349BA0EB}" srcOrd="0" destOrd="0" presId="urn:microsoft.com/office/officeart/2005/8/layout/pyramid2"/>
    <dgm:cxn modelId="{30BDADB0-99C9-41AE-B67F-1CF314F27BEA}" type="presOf" srcId="{F9CA08D0-766A-447C-88CF-3625F0D2D67B}" destId="{56DFF2B4-9BC7-43DE-8A4A-8EF0A46532EC}" srcOrd="0" destOrd="0" presId="urn:microsoft.com/office/officeart/2005/8/layout/pyramid2"/>
    <dgm:cxn modelId="{8C24DE44-46C3-48CE-9C91-1493856E8083}" srcId="{BD4CD61E-8CCF-4A63-868C-DBED37E7FFBC}" destId="{C84365FB-93FE-43FD-902F-3A8DC9B5EEA8}" srcOrd="4" destOrd="0" parTransId="{70EEB128-E655-4311-860E-1A9575BBC70C}" sibTransId="{27BDF4DA-CCC8-460C-B99E-618E9C4FF0AD}"/>
    <dgm:cxn modelId="{B6AFD898-DB4F-4CD0-A4B3-21F9B0285A5A}" srcId="{BD4CD61E-8CCF-4A63-868C-DBED37E7FFBC}" destId="{C4B8C130-75A3-476C-B21B-7B7807111A3B}" srcOrd="0" destOrd="0" parTransId="{E2847666-F9E4-406D-9FD8-F71F19CF1AD9}" sibTransId="{9E2B1A65-2432-4FD1-A198-B9563331855E}"/>
    <dgm:cxn modelId="{DA284247-7CD1-4A83-9974-A6C3515F2DD8}" type="presOf" srcId="{BD4CD61E-8CCF-4A63-868C-DBED37E7FFBC}" destId="{1A9EFBD5-8FA9-4CE7-AAA1-64C3E7817BA9}" srcOrd="0" destOrd="0" presId="urn:microsoft.com/office/officeart/2005/8/layout/pyramid2"/>
    <dgm:cxn modelId="{D04D724B-342D-4535-9C50-273AFD3E5405}" srcId="{BD4CD61E-8CCF-4A63-868C-DBED37E7FFBC}" destId="{F9CA08D0-766A-447C-88CF-3625F0D2D67B}" srcOrd="2" destOrd="0" parTransId="{684CD48C-B878-46D7-AC34-D9F097EBE537}" sibTransId="{C0AD0EA8-4C3E-4AF3-AC81-14E38F6D4EDA}"/>
    <dgm:cxn modelId="{87D92997-023B-4878-B8A8-53F8486E6206}" srcId="{BD4CD61E-8CCF-4A63-868C-DBED37E7FFBC}" destId="{6AAD19BB-0794-4558-A1A1-777F163D12C1}" srcOrd="1" destOrd="0" parTransId="{2BA33065-C8E4-436C-A190-4F8B56BA2BFD}" sibTransId="{D99940CD-3BD0-4402-AE30-41AE219F730C}"/>
    <dgm:cxn modelId="{DB57B66A-73BA-43FB-A042-A70235646CAC}" type="presOf" srcId="{FDB3691D-BCAF-443E-A576-B64672BF5E55}" destId="{D1717421-6B81-4A61-9E7B-74971D0AC624}" srcOrd="0" destOrd="0" presId="urn:microsoft.com/office/officeart/2005/8/layout/pyramid2"/>
    <dgm:cxn modelId="{1030B370-4DED-4BAB-8CE7-15B9A3735C47}" type="presOf" srcId="{C4B8C130-75A3-476C-B21B-7B7807111A3B}" destId="{59D80012-2226-44D1-87A4-00E723ED3A63}" srcOrd="0" destOrd="0" presId="urn:microsoft.com/office/officeart/2005/8/layout/pyramid2"/>
    <dgm:cxn modelId="{50003518-B591-4B2E-A572-859A275BCD7F}" type="presOf" srcId="{C84365FB-93FE-43FD-902F-3A8DC9B5EEA8}" destId="{69376DC3-1DC3-4110-9F02-FACF73FD95E9}" srcOrd="0" destOrd="0" presId="urn:microsoft.com/office/officeart/2005/8/layout/pyramid2"/>
    <dgm:cxn modelId="{70B4085E-5CC4-4DA1-8A98-0A08C068E223}" type="presOf" srcId="{D18E3EA0-203C-4673-BFEB-15E89F4967E3}" destId="{154387EC-863D-473B-8DB0-81383F7EE479}" srcOrd="0" destOrd="0" presId="urn:microsoft.com/office/officeart/2005/8/layout/pyramid2"/>
    <dgm:cxn modelId="{288C5C94-EC21-4555-845F-FDCC77DCE3E9}" type="presParOf" srcId="{1A9EFBD5-8FA9-4CE7-AAA1-64C3E7817BA9}" destId="{F9D01579-B76B-4804-BB63-26B531AA3A15}" srcOrd="0" destOrd="0" presId="urn:microsoft.com/office/officeart/2005/8/layout/pyramid2"/>
    <dgm:cxn modelId="{64CE31EA-B53D-41E2-945F-BA59EBA7433A}" type="presParOf" srcId="{1A9EFBD5-8FA9-4CE7-AAA1-64C3E7817BA9}" destId="{27F358B1-C828-4C60-8F8D-A73E27DE0B0E}" srcOrd="1" destOrd="0" presId="urn:microsoft.com/office/officeart/2005/8/layout/pyramid2"/>
    <dgm:cxn modelId="{1323F10E-C87C-4759-B471-B41654FBE66A}" type="presParOf" srcId="{27F358B1-C828-4C60-8F8D-A73E27DE0B0E}" destId="{59D80012-2226-44D1-87A4-00E723ED3A63}" srcOrd="0" destOrd="0" presId="urn:microsoft.com/office/officeart/2005/8/layout/pyramid2"/>
    <dgm:cxn modelId="{79FFF39D-D8DA-4DBD-8E77-792F8E3BEBA9}" type="presParOf" srcId="{27F358B1-C828-4C60-8F8D-A73E27DE0B0E}" destId="{15CAEF86-BC58-410C-AF00-FB572CF614EC}" srcOrd="1" destOrd="0" presId="urn:microsoft.com/office/officeart/2005/8/layout/pyramid2"/>
    <dgm:cxn modelId="{2314D575-6DFC-4114-95BE-A6804C30DEFF}" type="presParOf" srcId="{27F358B1-C828-4C60-8F8D-A73E27DE0B0E}" destId="{40D266BE-AED5-4284-82D6-2F10349BA0EB}" srcOrd="2" destOrd="0" presId="urn:microsoft.com/office/officeart/2005/8/layout/pyramid2"/>
    <dgm:cxn modelId="{83A6891D-EF30-4D71-8BE7-9B05650B8433}" type="presParOf" srcId="{27F358B1-C828-4C60-8F8D-A73E27DE0B0E}" destId="{77285955-7985-44D6-9F72-01C190528B55}" srcOrd="3" destOrd="0" presId="urn:microsoft.com/office/officeart/2005/8/layout/pyramid2"/>
    <dgm:cxn modelId="{70242D27-C564-40D4-86CB-FF4D2F1DCFF4}" type="presParOf" srcId="{27F358B1-C828-4C60-8F8D-A73E27DE0B0E}" destId="{56DFF2B4-9BC7-43DE-8A4A-8EF0A46532EC}" srcOrd="4" destOrd="0" presId="urn:microsoft.com/office/officeart/2005/8/layout/pyramid2"/>
    <dgm:cxn modelId="{29A7FB79-0EE4-45AB-83BA-59C3A4F65AA9}" type="presParOf" srcId="{27F358B1-C828-4C60-8F8D-A73E27DE0B0E}" destId="{74767641-9965-45E4-B60E-D475F0AA1191}" srcOrd="5" destOrd="0" presId="urn:microsoft.com/office/officeart/2005/8/layout/pyramid2"/>
    <dgm:cxn modelId="{C126495B-620A-4809-91E6-5170BEE4D9EE}" type="presParOf" srcId="{27F358B1-C828-4C60-8F8D-A73E27DE0B0E}" destId="{D1717421-6B81-4A61-9E7B-74971D0AC624}" srcOrd="6" destOrd="0" presId="urn:microsoft.com/office/officeart/2005/8/layout/pyramid2"/>
    <dgm:cxn modelId="{E220ED22-D599-432F-B57A-4A1AACF5E9CC}" type="presParOf" srcId="{27F358B1-C828-4C60-8F8D-A73E27DE0B0E}" destId="{6464F156-47F2-4BC1-AE55-093A5FA4B708}" srcOrd="7" destOrd="0" presId="urn:microsoft.com/office/officeart/2005/8/layout/pyramid2"/>
    <dgm:cxn modelId="{D6639AAB-09B6-46D1-8DE6-D5D0D27C354B}" type="presParOf" srcId="{27F358B1-C828-4C60-8F8D-A73E27DE0B0E}" destId="{69376DC3-1DC3-4110-9F02-FACF73FD95E9}" srcOrd="8" destOrd="0" presId="urn:microsoft.com/office/officeart/2005/8/layout/pyramid2"/>
    <dgm:cxn modelId="{619F67C0-2D53-48F6-805D-C0D915E88CBE}" type="presParOf" srcId="{27F358B1-C828-4C60-8F8D-A73E27DE0B0E}" destId="{8BDB7771-9436-4373-BBF2-F495B3F4A17C}" srcOrd="9" destOrd="0" presId="urn:microsoft.com/office/officeart/2005/8/layout/pyramid2"/>
    <dgm:cxn modelId="{07188F53-8368-4776-B104-168F6848E54E}" type="presParOf" srcId="{27F358B1-C828-4C60-8F8D-A73E27DE0B0E}" destId="{154387EC-863D-473B-8DB0-81383F7EE479}" srcOrd="10" destOrd="0" presId="urn:microsoft.com/office/officeart/2005/8/layout/pyramid2"/>
    <dgm:cxn modelId="{5FC14C8F-BEBE-4EE3-8FC9-0E03E16D5813}" type="presParOf" srcId="{27F358B1-C828-4C60-8F8D-A73E27DE0B0E}" destId="{0C2AD5DD-A0D8-4240-8B70-6659CD2DB68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DEB085-C112-41CA-9E6C-D60A666E0BEA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D653B37-BC4A-40FD-A1EB-B570498E0F62}">
      <dgm:prSet phldrT="[Текст]" custT="1"/>
      <dgm:spPr/>
      <dgm:t>
        <a:bodyPr/>
        <a:lstStyle/>
        <a:p>
          <a:r>
            <a:rPr lang="ru-RU" sz="3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Наслідки «холодної війни» для СРСР</a:t>
          </a:r>
          <a:endParaRPr lang="ru-RU" sz="3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FD8B9C0-5EE9-47B2-9534-BD276A6B0609}" type="parTrans" cxnId="{2318543F-0843-4EFF-A5E1-32EF57232B81}">
      <dgm:prSet/>
      <dgm:spPr/>
      <dgm:t>
        <a:bodyPr/>
        <a:lstStyle/>
        <a:p>
          <a:endParaRPr lang="ru-RU"/>
        </a:p>
      </dgm:t>
    </dgm:pt>
    <dgm:pt modelId="{521940CB-538C-4269-96FB-EB5224128411}" type="sibTrans" cxnId="{2318543F-0843-4EFF-A5E1-32EF57232B81}">
      <dgm:prSet/>
      <dgm:spPr/>
      <dgm:t>
        <a:bodyPr/>
        <a:lstStyle/>
        <a:p>
          <a:endParaRPr lang="ru-RU"/>
        </a:p>
      </dgm:t>
    </dgm:pt>
    <dgm:pt modelId="{6A03D316-24C0-497F-9FE8-7B29C4ADC7EE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Величезні витрати на гонку озброєнь.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E50458-9F22-4AE0-B06F-43623BC80884}" type="parTrans" cxnId="{5100C99A-E662-4F1A-A0FD-8133ACAEFE7F}">
      <dgm:prSet/>
      <dgm:spPr/>
      <dgm:t>
        <a:bodyPr/>
        <a:lstStyle/>
        <a:p>
          <a:endParaRPr lang="ru-RU"/>
        </a:p>
      </dgm:t>
    </dgm:pt>
    <dgm:pt modelId="{0C2EC19B-DF63-4ABF-B091-50E4AFAD2D51}" type="sibTrans" cxnId="{5100C99A-E662-4F1A-A0FD-8133ACAEFE7F}">
      <dgm:prSet/>
      <dgm:spPr/>
      <dgm:t>
        <a:bodyPr/>
        <a:lstStyle/>
        <a:p>
          <a:endParaRPr lang="ru-RU"/>
        </a:p>
      </dgm:t>
    </dgm:pt>
    <dgm:pt modelId="{0F8F1E27-5133-4BD5-AEBF-6D3C54494A19}">
      <dgm:prSet phldrT="[Текст]"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Витрати на підтримку країн-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сатілітів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(країн, що входять ОВД).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A8E2CFF-BB18-42B1-A9C7-71FFD53780F1}" type="parTrans" cxnId="{69A4BCBD-430C-406D-A691-FC9198B7B75B}">
      <dgm:prSet/>
      <dgm:spPr/>
      <dgm:t>
        <a:bodyPr/>
        <a:lstStyle/>
        <a:p>
          <a:endParaRPr lang="ru-RU"/>
        </a:p>
      </dgm:t>
    </dgm:pt>
    <dgm:pt modelId="{D65B4512-86FB-474F-B689-04F8EE9945B1}" type="sibTrans" cxnId="{69A4BCBD-430C-406D-A691-FC9198B7B75B}">
      <dgm:prSet/>
      <dgm:spPr/>
      <dgm:t>
        <a:bodyPr/>
        <a:lstStyle/>
        <a:p>
          <a:endParaRPr lang="ru-RU"/>
        </a:p>
      </dgm:t>
    </dgm:pt>
    <dgm:pt modelId="{23D6581F-9312-47F4-8ADB-51317149B2EA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Встановлення «залізної завіси», обмеження контактів з країнами Заходу.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C52D6E4-5016-49A5-9CE4-1CD31984B75D}" type="parTrans" cxnId="{95E28729-A908-41A0-AE52-8227C64A3EE6}">
      <dgm:prSet/>
      <dgm:spPr/>
      <dgm:t>
        <a:bodyPr/>
        <a:lstStyle/>
        <a:p>
          <a:endParaRPr lang="ru-RU"/>
        </a:p>
      </dgm:t>
    </dgm:pt>
    <dgm:pt modelId="{3A151949-DDD6-4F51-AC40-5AD3B1FED34A}" type="sibTrans" cxnId="{95E28729-A908-41A0-AE52-8227C64A3EE6}">
      <dgm:prSet/>
      <dgm:spPr/>
      <dgm:t>
        <a:bodyPr/>
        <a:lstStyle/>
        <a:p>
          <a:endParaRPr lang="ru-RU"/>
        </a:p>
      </dgm:t>
    </dgm:pt>
    <dgm:pt modelId="{18D5DF52-897A-435E-B314-FA2CB285EB3B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Жорсткість внутрішньополітичного курсу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CDB128-8959-4C1D-BAF8-C8A4FF62404D}" type="parTrans" cxnId="{9CE60953-0C97-42F8-89EE-F1B1B51D36D6}">
      <dgm:prSet/>
      <dgm:spPr/>
      <dgm:t>
        <a:bodyPr/>
        <a:lstStyle/>
        <a:p>
          <a:endParaRPr lang="ru-RU"/>
        </a:p>
      </dgm:t>
    </dgm:pt>
    <dgm:pt modelId="{4DDF5384-B4BE-4C45-8728-34A205CD6EEA}" type="sibTrans" cxnId="{9CE60953-0C97-42F8-89EE-F1B1B51D36D6}">
      <dgm:prSet/>
      <dgm:spPr/>
      <dgm:t>
        <a:bodyPr/>
        <a:lstStyle/>
        <a:p>
          <a:endParaRPr lang="ru-RU"/>
        </a:p>
      </dgm:t>
    </dgm:pt>
    <dgm:pt modelId="{39CE1994-63B0-4EAF-A477-60AECB02370C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Відсутність доступу до новітніх закордонних технологій, технологічне відставання від країн Заходу.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D59A0-5389-4F03-8482-1166755B3CE4}" type="parTrans" cxnId="{1926E873-B99B-488C-A0D9-6744E79C12B4}">
      <dgm:prSet/>
      <dgm:spPr/>
      <dgm:t>
        <a:bodyPr/>
        <a:lstStyle/>
        <a:p>
          <a:endParaRPr lang="ru-RU"/>
        </a:p>
      </dgm:t>
    </dgm:pt>
    <dgm:pt modelId="{6698DA28-32F8-475B-AE6E-8A3FB6644642}" type="sibTrans" cxnId="{1926E873-B99B-488C-A0D9-6744E79C12B4}">
      <dgm:prSet/>
      <dgm:spPr/>
      <dgm:t>
        <a:bodyPr/>
        <a:lstStyle/>
        <a:p>
          <a:endParaRPr lang="ru-RU"/>
        </a:p>
      </dgm:t>
    </dgm:pt>
    <dgm:pt modelId="{CDD27A44-8AA8-4DB0-A908-2B3CB79F9E0B}" type="pres">
      <dgm:prSet presAssocID="{09DEB085-C112-41CA-9E6C-D60A666E0B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C063DEA-D082-40B2-B4F8-5566E2798467}" type="pres">
      <dgm:prSet presAssocID="{2D653B37-BC4A-40FD-A1EB-B570498E0F62}" presName="root" presStyleCnt="0"/>
      <dgm:spPr/>
    </dgm:pt>
    <dgm:pt modelId="{F178406A-BCD7-4D5B-8CF3-38C8D6019385}" type="pres">
      <dgm:prSet presAssocID="{2D653B37-BC4A-40FD-A1EB-B570498E0F62}" presName="rootComposite" presStyleCnt="0"/>
      <dgm:spPr/>
    </dgm:pt>
    <dgm:pt modelId="{D2F83C52-6108-4107-BAFB-813CD0F0618D}" type="pres">
      <dgm:prSet presAssocID="{2D653B37-BC4A-40FD-A1EB-B570498E0F62}" presName="rootText" presStyleLbl="node1" presStyleIdx="0" presStyleCnt="1" custScaleX="441753" custScaleY="108464" custLinFactNeighborX="5455" custLinFactNeighborY="3451"/>
      <dgm:spPr/>
      <dgm:t>
        <a:bodyPr/>
        <a:lstStyle/>
        <a:p>
          <a:endParaRPr lang="ru-RU"/>
        </a:p>
      </dgm:t>
    </dgm:pt>
    <dgm:pt modelId="{29CC93F2-81FD-4CD5-AC38-FA063BA5C4C8}" type="pres">
      <dgm:prSet presAssocID="{2D653B37-BC4A-40FD-A1EB-B570498E0F62}" presName="rootConnector" presStyleLbl="node1" presStyleIdx="0" presStyleCnt="1"/>
      <dgm:spPr/>
      <dgm:t>
        <a:bodyPr/>
        <a:lstStyle/>
        <a:p>
          <a:endParaRPr lang="uk-UA"/>
        </a:p>
      </dgm:t>
    </dgm:pt>
    <dgm:pt modelId="{ECB34B6E-3F24-4619-A24A-4BC860B23A6B}" type="pres">
      <dgm:prSet presAssocID="{2D653B37-BC4A-40FD-A1EB-B570498E0F62}" presName="childShape" presStyleCnt="0"/>
      <dgm:spPr/>
    </dgm:pt>
    <dgm:pt modelId="{6DE4FD5D-4272-4039-9F2C-1ADAB1647786}" type="pres">
      <dgm:prSet presAssocID="{38E50458-9F22-4AE0-B06F-43623BC80884}" presName="Name13" presStyleLbl="parChTrans1D2" presStyleIdx="0" presStyleCnt="5"/>
      <dgm:spPr/>
      <dgm:t>
        <a:bodyPr/>
        <a:lstStyle/>
        <a:p>
          <a:endParaRPr lang="uk-UA"/>
        </a:p>
      </dgm:t>
    </dgm:pt>
    <dgm:pt modelId="{3A5AE8B0-BAA2-44CA-A419-03FA430C91C4}" type="pres">
      <dgm:prSet presAssocID="{6A03D316-24C0-497F-9FE8-7B29C4ADC7EE}" presName="childText" presStyleLbl="bgAcc1" presStyleIdx="0" presStyleCnt="5" custScaleX="474699" custScaleY="71630" custLinFactNeighborX="-11270" custLinFactNeighborY="-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6FEEE-19CE-4FF9-B127-016B6A964D4D}" type="pres">
      <dgm:prSet presAssocID="{9A8E2CFF-BB18-42B1-A9C7-71FFD53780F1}" presName="Name13" presStyleLbl="parChTrans1D2" presStyleIdx="1" presStyleCnt="5"/>
      <dgm:spPr/>
      <dgm:t>
        <a:bodyPr/>
        <a:lstStyle/>
        <a:p>
          <a:endParaRPr lang="uk-UA"/>
        </a:p>
      </dgm:t>
    </dgm:pt>
    <dgm:pt modelId="{580977C4-4712-4AD8-AAC5-8E51116EEE44}" type="pres">
      <dgm:prSet presAssocID="{0F8F1E27-5133-4BD5-AEBF-6D3C54494A19}" presName="childText" presStyleLbl="bgAcc1" presStyleIdx="1" presStyleCnt="5" custScaleX="479192" custScaleY="112339" custLinFactNeighborX="-10810" custLinFactNeighborY="-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57441-1956-4D46-A278-93BB7552B1FC}" type="pres">
      <dgm:prSet presAssocID="{EC52D6E4-5016-49A5-9CE4-1CD31984B75D}" presName="Name13" presStyleLbl="parChTrans1D2" presStyleIdx="2" presStyleCnt="5"/>
      <dgm:spPr/>
      <dgm:t>
        <a:bodyPr/>
        <a:lstStyle/>
        <a:p>
          <a:endParaRPr lang="uk-UA"/>
        </a:p>
      </dgm:t>
    </dgm:pt>
    <dgm:pt modelId="{10DAF6EB-9044-46E5-962E-976F95E83CAE}" type="pres">
      <dgm:prSet presAssocID="{23D6581F-9312-47F4-8ADB-51317149B2EA}" presName="childText" presStyleLbl="bgAcc1" presStyleIdx="2" presStyleCnt="5" custScaleX="476825" custLinFactNeighborX="-11394" custLinFactNeighborY="-4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8A02E-0743-47BD-B477-679818FDDDA3}" type="pres">
      <dgm:prSet presAssocID="{87CDB128-8959-4C1D-BAF8-C8A4FF62404D}" presName="Name13" presStyleLbl="parChTrans1D2" presStyleIdx="3" presStyleCnt="5"/>
      <dgm:spPr/>
      <dgm:t>
        <a:bodyPr/>
        <a:lstStyle/>
        <a:p>
          <a:endParaRPr lang="uk-UA"/>
        </a:p>
      </dgm:t>
    </dgm:pt>
    <dgm:pt modelId="{C0175A86-6BF2-4578-86D6-73D16160FA65}" type="pres">
      <dgm:prSet presAssocID="{18D5DF52-897A-435E-B314-FA2CB285EB3B}" presName="childText" presStyleLbl="bgAcc1" presStyleIdx="3" presStyleCnt="5" custScaleX="474009" custScaleY="84310" custLinFactNeighborX="-6733" custLinFactNeighborY="-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234B2-6D0C-4A14-B470-36831013AD1E}" type="pres">
      <dgm:prSet presAssocID="{656D59A0-5389-4F03-8482-1166755B3CE4}" presName="Name13" presStyleLbl="parChTrans1D2" presStyleIdx="4" presStyleCnt="5"/>
      <dgm:spPr/>
      <dgm:t>
        <a:bodyPr/>
        <a:lstStyle/>
        <a:p>
          <a:endParaRPr lang="uk-UA"/>
        </a:p>
      </dgm:t>
    </dgm:pt>
    <dgm:pt modelId="{1C6847B1-B6C2-4274-A924-CADD886FB18C}" type="pres">
      <dgm:prSet presAssocID="{39CE1994-63B0-4EAF-A477-60AECB02370C}" presName="childText" presStyleLbl="bgAcc1" presStyleIdx="4" presStyleCnt="5" custScaleX="475446" custScaleY="135996" custLinFactNeighborX="-6733" custLinFactNeighborY="-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16ED23-DF14-424D-9F9C-E04A142BB5D6}" type="presOf" srcId="{39CE1994-63B0-4EAF-A477-60AECB02370C}" destId="{1C6847B1-B6C2-4274-A924-CADD886FB18C}" srcOrd="0" destOrd="0" presId="urn:microsoft.com/office/officeart/2005/8/layout/hierarchy3"/>
    <dgm:cxn modelId="{9CE60953-0C97-42F8-89EE-F1B1B51D36D6}" srcId="{2D653B37-BC4A-40FD-A1EB-B570498E0F62}" destId="{18D5DF52-897A-435E-B314-FA2CB285EB3B}" srcOrd="3" destOrd="0" parTransId="{87CDB128-8959-4C1D-BAF8-C8A4FF62404D}" sibTransId="{4DDF5384-B4BE-4C45-8728-34A205CD6EEA}"/>
    <dgm:cxn modelId="{F787A813-8B27-400F-B80F-E827FD5AE40D}" type="presOf" srcId="{EC52D6E4-5016-49A5-9CE4-1CD31984B75D}" destId="{2A257441-1956-4D46-A278-93BB7552B1FC}" srcOrd="0" destOrd="0" presId="urn:microsoft.com/office/officeart/2005/8/layout/hierarchy3"/>
    <dgm:cxn modelId="{A2A85725-4D04-4AB3-B644-AEA1D748A2C6}" type="presOf" srcId="{0F8F1E27-5133-4BD5-AEBF-6D3C54494A19}" destId="{580977C4-4712-4AD8-AAC5-8E51116EEE44}" srcOrd="0" destOrd="0" presId="urn:microsoft.com/office/officeart/2005/8/layout/hierarchy3"/>
    <dgm:cxn modelId="{2318543F-0843-4EFF-A5E1-32EF57232B81}" srcId="{09DEB085-C112-41CA-9E6C-D60A666E0BEA}" destId="{2D653B37-BC4A-40FD-A1EB-B570498E0F62}" srcOrd="0" destOrd="0" parTransId="{1FD8B9C0-5EE9-47B2-9534-BD276A6B0609}" sibTransId="{521940CB-538C-4269-96FB-EB5224128411}"/>
    <dgm:cxn modelId="{95E28729-A908-41A0-AE52-8227C64A3EE6}" srcId="{2D653B37-BC4A-40FD-A1EB-B570498E0F62}" destId="{23D6581F-9312-47F4-8ADB-51317149B2EA}" srcOrd="2" destOrd="0" parTransId="{EC52D6E4-5016-49A5-9CE4-1CD31984B75D}" sibTransId="{3A151949-DDD6-4F51-AC40-5AD3B1FED34A}"/>
    <dgm:cxn modelId="{FC113193-B2A5-4B10-863E-A65AA290ED5E}" type="presOf" srcId="{18D5DF52-897A-435E-B314-FA2CB285EB3B}" destId="{C0175A86-6BF2-4578-86D6-73D16160FA65}" srcOrd="0" destOrd="0" presId="urn:microsoft.com/office/officeart/2005/8/layout/hierarchy3"/>
    <dgm:cxn modelId="{5100C99A-E662-4F1A-A0FD-8133ACAEFE7F}" srcId="{2D653B37-BC4A-40FD-A1EB-B570498E0F62}" destId="{6A03D316-24C0-497F-9FE8-7B29C4ADC7EE}" srcOrd="0" destOrd="0" parTransId="{38E50458-9F22-4AE0-B06F-43623BC80884}" sibTransId="{0C2EC19B-DF63-4ABF-B091-50E4AFAD2D51}"/>
    <dgm:cxn modelId="{69A4BCBD-430C-406D-A691-FC9198B7B75B}" srcId="{2D653B37-BC4A-40FD-A1EB-B570498E0F62}" destId="{0F8F1E27-5133-4BD5-AEBF-6D3C54494A19}" srcOrd="1" destOrd="0" parTransId="{9A8E2CFF-BB18-42B1-A9C7-71FFD53780F1}" sibTransId="{D65B4512-86FB-474F-B689-04F8EE9945B1}"/>
    <dgm:cxn modelId="{82EEB340-C891-47E9-83A9-86F9763C11CD}" type="presOf" srcId="{9A8E2CFF-BB18-42B1-A9C7-71FFD53780F1}" destId="{C1E6FEEE-19CE-4FF9-B127-016B6A964D4D}" srcOrd="0" destOrd="0" presId="urn:microsoft.com/office/officeart/2005/8/layout/hierarchy3"/>
    <dgm:cxn modelId="{52B99F3C-D67B-4F8E-8819-19BC2D5B879A}" type="presOf" srcId="{23D6581F-9312-47F4-8ADB-51317149B2EA}" destId="{10DAF6EB-9044-46E5-962E-976F95E83CAE}" srcOrd="0" destOrd="0" presId="urn:microsoft.com/office/officeart/2005/8/layout/hierarchy3"/>
    <dgm:cxn modelId="{952038E8-F62D-45E9-9014-DCFA33E4FDC8}" type="presOf" srcId="{2D653B37-BC4A-40FD-A1EB-B570498E0F62}" destId="{D2F83C52-6108-4107-BAFB-813CD0F0618D}" srcOrd="0" destOrd="0" presId="urn:microsoft.com/office/officeart/2005/8/layout/hierarchy3"/>
    <dgm:cxn modelId="{F5052E44-4A84-4445-BE35-828948A09940}" type="presOf" srcId="{87CDB128-8959-4C1D-BAF8-C8A4FF62404D}" destId="{D2C8A02E-0743-47BD-B477-679818FDDDA3}" srcOrd="0" destOrd="0" presId="urn:microsoft.com/office/officeart/2005/8/layout/hierarchy3"/>
    <dgm:cxn modelId="{51D8F65D-4E8C-47CB-80B4-68DDBD554C60}" type="presOf" srcId="{09DEB085-C112-41CA-9E6C-D60A666E0BEA}" destId="{CDD27A44-8AA8-4DB0-A908-2B3CB79F9E0B}" srcOrd="0" destOrd="0" presId="urn:microsoft.com/office/officeart/2005/8/layout/hierarchy3"/>
    <dgm:cxn modelId="{B52953F0-C242-46E2-A3CE-D97B333322CE}" type="presOf" srcId="{2D653B37-BC4A-40FD-A1EB-B570498E0F62}" destId="{29CC93F2-81FD-4CD5-AC38-FA063BA5C4C8}" srcOrd="1" destOrd="0" presId="urn:microsoft.com/office/officeart/2005/8/layout/hierarchy3"/>
    <dgm:cxn modelId="{36FE609D-113D-4BD4-935D-99D4D61E0EDD}" type="presOf" srcId="{38E50458-9F22-4AE0-B06F-43623BC80884}" destId="{6DE4FD5D-4272-4039-9F2C-1ADAB1647786}" srcOrd="0" destOrd="0" presId="urn:microsoft.com/office/officeart/2005/8/layout/hierarchy3"/>
    <dgm:cxn modelId="{1926E873-B99B-488C-A0D9-6744E79C12B4}" srcId="{2D653B37-BC4A-40FD-A1EB-B570498E0F62}" destId="{39CE1994-63B0-4EAF-A477-60AECB02370C}" srcOrd="4" destOrd="0" parTransId="{656D59A0-5389-4F03-8482-1166755B3CE4}" sibTransId="{6698DA28-32F8-475B-AE6E-8A3FB6644642}"/>
    <dgm:cxn modelId="{87612703-E823-420A-95E6-ECA1AB32B309}" type="presOf" srcId="{656D59A0-5389-4F03-8482-1166755B3CE4}" destId="{98A234B2-6D0C-4A14-B470-36831013AD1E}" srcOrd="0" destOrd="0" presId="urn:microsoft.com/office/officeart/2005/8/layout/hierarchy3"/>
    <dgm:cxn modelId="{80D70BF3-96AB-4D32-B796-AC41D8B1F09E}" type="presOf" srcId="{6A03D316-24C0-497F-9FE8-7B29C4ADC7EE}" destId="{3A5AE8B0-BAA2-44CA-A419-03FA430C91C4}" srcOrd="0" destOrd="0" presId="urn:microsoft.com/office/officeart/2005/8/layout/hierarchy3"/>
    <dgm:cxn modelId="{51C70B02-83C2-417F-AE9E-CAB69D8C8E43}" type="presParOf" srcId="{CDD27A44-8AA8-4DB0-A908-2B3CB79F9E0B}" destId="{3C063DEA-D082-40B2-B4F8-5566E2798467}" srcOrd="0" destOrd="0" presId="urn:microsoft.com/office/officeart/2005/8/layout/hierarchy3"/>
    <dgm:cxn modelId="{19340CF6-7994-4243-BB54-E10236A819DD}" type="presParOf" srcId="{3C063DEA-D082-40B2-B4F8-5566E2798467}" destId="{F178406A-BCD7-4D5B-8CF3-38C8D6019385}" srcOrd="0" destOrd="0" presId="urn:microsoft.com/office/officeart/2005/8/layout/hierarchy3"/>
    <dgm:cxn modelId="{ADB87D62-28E8-4AF7-A616-9545142345CA}" type="presParOf" srcId="{F178406A-BCD7-4D5B-8CF3-38C8D6019385}" destId="{D2F83C52-6108-4107-BAFB-813CD0F0618D}" srcOrd="0" destOrd="0" presId="urn:microsoft.com/office/officeart/2005/8/layout/hierarchy3"/>
    <dgm:cxn modelId="{D27F537F-EE87-4C6E-BCB9-3B29C2AB1947}" type="presParOf" srcId="{F178406A-BCD7-4D5B-8CF3-38C8D6019385}" destId="{29CC93F2-81FD-4CD5-AC38-FA063BA5C4C8}" srcOrd="1" destOrd="0" presId="urn:microsoft.com/office/officeart/2005/8/layout/hierarchy3"/>
    <dgm:cxn modelId="{456D76C4-8914-4482-94F6-DB6DE11DDCA6}" type="presParOf" srcId="{3C063DEA-D082-40B2-B4F8-5566E2798467}" destId="{ECB34B6E-3F24-4619-A24A-4BC860B23A6B}" srcOrd="1" destOrd="0" presId="urn:microsoft.com/office/officeart/2005/8/layout/hierarchy3"/>
    <dgm:cxn modelId="{F21A8864-DDE4-4D63-BE81-96D1DD74F391}" type="presParOf" srcId="{ECB34B6E-3F24-4619-A24A-4BC860B23A6B}" destId="{6DE4FD5D-4272-4039-9F2C-1ADAB1647786}" srcOrd="0" destOrd="0" presId="urn:microsoft.com/office/officeart/2005/8/layout/hierarchy3"/>
    <dgm:cxn modelId="{0D16A735-2232-4E21-9A49-A54F50AFE45D}" type="presParOf" srcId="{ECB34B6E-3F24-4619-A24A-4BC860B23A6B}" destId="{3A5AE8B0-BAA2-44CA-A419-03FA430C91C4}" srcOrd="1" destOrd="0" presId="urn:microsoft.com/office/officeart/2005/8/layout/hierarchy3"/>
    <dgm:cxn modelId="{2481EA47-30EE-4278-A966-01991FC98B3A}" type="presParOf" srcId="{ECB34B6E-3F24-4619-A24A-4BC860B23A6B}" destId="{C1E6FEEE-19CE-4FF9-B127-016B6A964D4D}" srcOrd="2" destOrd="0" presId="urn:microsoft.com/office/officeart/2005/8/layout/hierarchy3"/>
    <dgm:cxn modelId="{3078A875-92F0-468D-BE42-AED6E00523C7}" type="presParOf" srcId="{ECB34B6E-3F24-4619-A24A-4BC860B23A6B}" destId="{580977C4-4712-4AD8-AAC5-8E51116EEE44}" srcOrd="3" destOrd="0" presId="urn:microsoft.com/office/officeart/2005/8/layout/hierarchy3"/>
    <dgm:cxn modelId="{DA180063-EC5C-43F6-8F1B-8D333CD27C17}" type="presParOf" srcId="{ECB34B6E-3F24-4619-A24A-4BC860B23A6B}" destId="{2A257441-1956-4D46-A278-93BB7552B1FC}" srcOrd="4" destOrd="0" presId="urn:microsoft.com/office/officeart/2005/8/layout/hierarchy3"/>
    <dgm:cxn modelId="{63873EF6-DD9C-4660-AD88-19E3EC0CBA67}" type="presParOf" srcId="{ECB34B6E-3F24-4619-A24A-4BC860B23A6B}" destId="{10DAF6EB-9044-46E5-962E-976F95E83CAE}" srcOrd="5" destOrd="0" presId="urn:microsoft.com/office/officeart/2005/8/layout/hierarchy3"/>
    <dgm:cxn modelId="{18255193-8B11-426E-B075-7CC1CE52F1C8}" type="presParOf" srcId="{ECB34B6E-3F24-4619-A24A-4BC860B23A6B}" destId="{D2C8A02E-0743-47BD-B477-679818FDDDA3}" srcOrd="6" destOrd="0" presId="urn:microsoft.com/office/officeart/2005/8/layout/hierarchy3"/>
    <dgm:cxn modelId="{24797A9D-DB5D-431A-AAB7-F55DFB42EB2A}" type="presParOf" srcId="{ECB34B6E-3F24-4619-A24A-4BC860B23A6B}" destId="{C0175A86-6BF2-4578-86D6-73D16160FA65}" srcOrd="7" destOrd="0" presId="urn:microsoft.com/office/officeart/2005/8/layout/hierarchy3"/>
    <dgm:cxn modelId="{5E1EC123-CF07-4225-973C-B93FAA9FA834}" type="presParOf" srcId="{ECB34B6E-3F24-4619-A24A-4BC860B23A6B}" destId="{98A234B2-6D0C-4A14-B470-36831013AD1E}" srcOrd="8" destOrd="0" presId="urn:microsoft.com/office/officeart/2005/8/layout/hierarchy3"/>
    <dgm:cxn modelId="{95A4AE80-97D2-4294-BE58-E7A730DF0596}" type="presParOf" srcId="{ECB34B6E-3F24-4619-A24A-4BC860B23A6B}" destId="{1C6847B1-B6C2-4274-A924-CADD886FB18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5BD38-1DE1-4BCD-9FC2-5C4503ABA7BC}">
      <dsp:nvSpPr>
        <dsp:cNvPr id="0" name=""/>
        <dsp:cNvSpPr/>
      </dsp:nvSpPr>
      <dsp:spPr>
        <a:xfrm>
          <a:off x="-6890244" y="-1053446"/>
          <a:ext cx="8200189" cy="8200189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EDBC-55DA-4D40-A88F-96D42FEB31A5}">
      <dsp:nvSpPr>
        <dsp:cNvPr id="0" name=""/>
        <dsp:cNvSpPr/>
      </dsp:nvSpPr>
      <dsp:spPr>
        <a:xfrm>
          <a:off x="572057" y="380709"/>
          <a:ext cx="8484705" cy="761905"/>
        </a:xfrm>
        <a:prstGeom prst="rect">
          <a:avLst/>
        </a:prstGeom>
        <a:gradFill rotWithShape="1">
          <a:gsLst>
            <a:gs pos="0">
              <a:schemeClr val="dk1">
                <a:tint val="25000"/>
                <a:satMod val="125000"/>
              </a:schemeClr>
            </a:gs>
            <a:gs pos="40000">
              <a:schemeClr val="dk1">
                <a:tint val="55000"/>
                <a:satMod val="130000"/>
              </a:schemeClr>
            </a:gs>
            <a:gs pos="50000">
              <a:schemeClr val="dk1">
                <a:tint val="59000"/>
                <a:satMod val="130000"/>
              </a:schemeClr>
            </a:gs>
            <a:gs pos="65000">
              <a:schemeClr val="dk1">
                <a:tint val="55000"/>
                <a:satMod val="130000"/>
              </a:schemeClr>
            </a:gs>
            <a:gs pos="100000">
              <a:schemeClr val="dk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dk1"/>
          </a:solidFill>
          <a:prstDash val="solid"/>
        </a:ln>
        <a:effectLst>
          <a:glow rad="63500">
            <a:schemeClr val="dk1">
              <a:alpha val="45000"/>
              <a:satMod val="120000"/>
            </a:schemeClr>
          </a:glo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Гонкою озброєнь і посиленою підготовкою до «гарячої» війни.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057" y="380709"/>
        <a:ext cx="8484705" cy="761905"/>
      </dsp:txXfrm>
    </dsp:sp>
    <dsp:sp modelId="{AE59C56C-05C0-4E8A-AB7A-CE1F18071326}">
      <dsp:nvSpPr>
        <dsp:cNvPr id="0" name=""/>
        <dsp:cNvSpPr/>
      </dsp:nvSpPr>
      <dsp:spPr>
        <a:xfrm>
          <a:off x="95866" y="285470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6AC187-8663-4EEE-8985-6C08E17D7EA9}">
      <dsp:nvSpPr>
        <dsp:cNvPr id="0" name=""/>
        <dsp:cNvSpPr/>
      </dsp:nvSpPr>
      <dsp:spPr>
        <a:xfrm>
          <a:off x="1118016" y="1523202"/>
          <a:ext cx="7938746" cy="761905"/>
        </a:xfrm>
        <a:prstGeom prst="rect">
          <a:avLst/>
        </a:prstGeom>
        <a:gradFill rotWithShape="1">
          <a:gsLst>
            <a:gs pos="0">
              <a:schemeClr val="accent4">
                <a:tint val="25000"/>
                <a:satMod val="125000"/>
              </a:schemeClr>
            </a:gs>
            <a:gs pos="40000">
              <a:schemeClr val="accent4">
                <a:tint val="55000"/>
                <a:satMod val="130000"/>
              </a:schemeClr>
            </a:gs>
            <a:gs pos="50000">
              <a:schemeClr val="accent4">
                <a:tint val="59000"/>
                <a:satMod val="130000"/>
              </a:schemeClr>
            </a:gs>
            <a:gs pos="65000">
              <a:schemeClr val="accent4">
                <a:tint val="55000"/>
                <a:satMod val="130000"/>
              </a:schemeClr>
            </a:gs>
            <a:gs pos="100000">
              <a:schemeClr val="accent4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4"/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Суперництвом у всіх сферах суспільного життя.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18016" y="1523202"/>
        <a:ext cx="7938746" cy="761905"/>
      </dsp:txXfrm>
    </dsp:sp>
    <dsp:sp modelId="{9864B84B-AFD4-4463-8F90-F929D3917475}">
      <dsp:nvSpPr>
        <dsp:cNvPr id="0" name=""/>
        <dsp:cNvSpPr/>
      </dsp:nvSpPr>
      <dsp:spPr>
        <a:xfrm>
          <a:off x="641825" y="1427963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464206"/>
              <a:satOff val="-14103"/>
              <a:lumOff val="4657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9D7897-5C98-4EB8-8E12-421AC4EAE485}">
      <dsp:nvSpPr>
        <dsp:cNvPr id="0" name=""/>
        <dsp:cNvSpPr/>
      </dsp:nvSpPr>
      <dsp:spPr>
        <a:xfrm>
          <a:off x="1285582" y="2665695"/>
          <a:ext cx="7771180" cy="761905"/>
        </a:xfrm>
        <a:prstGeom prst="rect">
          <a:avLst/>
        </a:prstGeom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Гострою ідеологічною боротьбою і створенням образу зовнішнього ворога.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85582" y="2665695"/>
        <a:ext cx="7771180" cy="761905"/>
      </dsp:txXfrm>
    </dsp:sp>
    <dsp:sp modelId="{1D3A33C1-1FF0-4CAB-BE9B-86E068E7293C}">
      <dsp:nvSpPr>
        <dsp:cNvPr id="0" name=""/>
        <dsp:cNvSpPr/>
      </dsp:nvSpPr>
      <dsp:spPr>
        <a:xfrm>
          <a:off x="809391" y="2570456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928412"/>
              <a:satOff val="-28205"/>
              <a:lumOff val="9314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AC79A9-C257-44F3-8C43-B7C49D17CE0D}">
      <dsp:nvSpPr>
        <dsp:cNvPr id="0" name=""/>
        <dsp:cNvSpPr/>
      </dsp:nvSpPr>
      <dsp:spPr>
        <a:xfrm>
          <a:off x="1118016" y="3808188"/>
          <a:ext cx="7938746" cy="761905"/>
        </a:xfrm>
        <a:prstGeom prst="rect">
          <a:avLst/>
        </a:prstGeom>
        <a:gradFill rotWithShape="1">
          <a:gsLst>
            <a:gs pos="0">
              <a:schemeClr val="accent2">
                <a:tint val="25000"/>
                <a:satMod val="125000"/>
              </a:schemeClr>
            </a:gs>
            <a:gs pos="40000">
              <a:schemeClr val="accent2">
                <a:tint val="55000"/>
                <a:satMod val="130000"/>
              </a:schemeClr>
            </a:gs>
            <a:gs pos="50000">
              <a:schemeClr val="accent2">
                <a:tint val="59000"/>
                <a:satMod val="130000"/>
              </a:schemeClr>
            </a:gs>
            <a:gs pos="65000">
              <a:schemeClr val="accent2">
                <a:tint val="55000"/>
                <a:satMod val="130000"/>
              </a:schemeClr>
            </a:gs>
            <a:gs pos="100000">
              <a:schemeClr val="accent2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2"/>
          </a:solidFill>
          <a:prstDash val="solid"/>
        </a:ln>
        <a:effectLst>
          <a:glow rad="63500">
            <a:schemeClr val="accent2">
              <a:alpha val="45000"/>
              <a:satMod val="12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Боротьбою за сфери впливу в світі.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18016" y="3808188"/>
        <a:ext cx="7938746" cy="761905"/>
      </dsp:txXfrm>
    </dsp:sp>
    <dsp:sp modelId="{13413920-173F-4DA8-B511-F2DF5FF7712B}">
      <dsp:nvSpPr>
        <dsp:cNvPr id="0" name=""/>
        <dsp:cNvSpPr/>
      </dsp:nvSpPr>
      <dsp:spPr>
        <a:xfrm>
          <a:off x="641825" y="3712949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1392617"/>
              <a:satOff val="-42308"/>
              <a:lumOff val="13971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DD7437-9B21-4224-9448-E9C0360B3FCA}">
      <dsp:nvSpPr>
        <dsp:cNvPr id="0" name=""/>
        <dsp:cNvSpPr/>
      </dsp:nvSpPr>
      <dsp:spPr>
        <a:xfrm>
          <a:off x="572057" y="4950681"/>
          <a:ext cx="8484705" cy="761905"/>
        </a:xfrm>
        <a:prstGeom prst="rect">
          <a:avLst/>
        </a:prstGeom>
        <a:gradFill rotWithShape="1">
          <a:gsLst>
            <a:gs pos="0">
              <a:schemeClr val="accent1">
                <a:tint val="25000"/>
                <a:satMod val="125000"/>
              </a:schemeClr>
            </a:gs>
            <a:gs pos="40000">
              <a:schemeClr val="accent1">
                <a:tint val="55000"/>
                <a:satMod val="130000"/>
              </a:schemeClr>
            </a:gs>
            <a:gs pos="50000">
              <a:schemeClr val="accent1">
                <a:tint val="59000"/>
                <a:satMod val="130000"/>
              </a:schemeClr>
            </a:gs>
            <a:gs pos="65000">
              <a:schemeClr val="accent1">
                <a:tint val="55000"/>
                <a:satMod val="130000"/>
              </a:schemeClr>
            </a:gs>
            <a:gs pos="100000">
              <a:schemeClr val="accent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476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Локальними збройними конфліктами.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057" y="4950681"/>
        <a:ext cx="8484705" cy="761905"/>
      </dsp:txXfrm>
    </dsp:sp>
    <dsp:sp modelId="{300786D4-EA6D-4BE5-834A-C7BC5EC7CD6D}">
      <dsp:nvSpPr>
        <dsp:cNvPr id="0" name=""/>
        <dsp:cNvSpPr/>
      </dsp:nvSpPr>
      <dsp:spPr>
        <a:xfrm>
          <a:off x="95866" y="4855442"/>
          <a:ext cx="952382" cy="952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29952-52B9-4D45-8240-D8C721AF652C}">
      <dsp:nvSpPr>
        <dsp:cNvPr id="0" name=""/>
        <dsp:cNvSpPr/>
      </dsp:nvSpPr>
      <dsp:spPr>
        <a:xfrm>
          <a:off x="545490" y="0"/>
          <a:ext cx="3666461" cy="366646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alpha val="5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alpha val="5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alpha val="5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4">
              <a:alpha val="50000"/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>
              <a:alpha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1946</a:t>
          </a:r>
          <a:endParaRPr lang="ru-RU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7474" y="432354"/>
        <a:ext cx="2113995" cy="2801752"/>
      </dsp:txXfrm>
    </dsp:sp>
    <dsp:sp modelId="{844927EA-8640-4BF9-B760-6761CA2BFDCB}">
      <dsp:nvSpPr>
        <dsp:cNvPr id="0" name=""/>
        <dsp:cNvSpPr/>
      </dsp:nvSpPr>
      <dsp:spPr>
        <a:xfrm>
          <a:off x="4898609" y="20054"/>
          <a:ext cx="3666461" cy="366646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856823"/>
                <a:satOff val="-56410"/>
                <a:lumOff val="18628"/>
                <a:alphaOff val="0"/>
                <a:tint val="48000"/>
                <a:satMod val="138000"/>
              </a:schemeClr>
            </a:gs>
            <a:gs pos="25000">
              <a:schemeClr val="accent4">
                <a:alpha val="50000"/>
                <a:hueOff val="1856823"/>
                <a:satOff val="-56410"/>
                <a:lumOff val="18628"/>
                <a:alphaOff val="0"/>
                <a:tint val="85000"/>
              </a:schemeClr>
            </a:gs>
            <a:gs pos="40000">
              <a:schemeClr val="accent4">
                <a:alpha val="50000"/>
                <a:hueOff val="1856823"/>
                <a:satOff val="-56410"/>
                <a:lumOff val="18628"/>
                <a:alphaOff val="0"/>
                <a:tint val="92000"/>
              </a:schemeClr>
            </a:gs>
            <a:gs pos="50000">
              <a:schemeClr val="accent4">
                <a:alpha val="50000"/>
                <a:hueOff val="1856823"/>
                <a:satOff val="-56410"/>
                <a:lumOff val="18628"/>
                <a:alphaOff val="0"/>
                <a:tint val="93000"/>
              </a:schemeClr>
            </a:gs>
            <a:gs pos="60000">
              <a:schemeClr val="accent4">
                <a:alpha val="50000"/>
                <a:hueOff val="1856823"/>
                <a:satOff val="-56410"/>
                <a:lumOff val="18628"/>
                <a:alphaOff val="0"/>
                <a:tint val="92000"/>
              </a:schemeClr>
            </a:gs>
            <a:gs pos="75000">
              <a:schemeClr val="accent4">
                <a:alpha val="50000"/>
                <a:hueOff val="1856823"/>
                <a:satOff val="-56410"/>
                <a:lumOff val="18628"/>
                <a:alphaOff val="0"/>
                <a:tint val="83000"/>
                <a:satMod val="108000"/>
              </a:schemeClr>
            </a:gs>
            <a:gs pos="100000">
              <a:schemeClr val="accent4">
                <a:alpha val="50000"/>
                <a:hueOff val="1856823"/>
                <a:satOff val="-56410"/>
                <a:lumOff val="1862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4">
              <a:alpha val="50000"/>
              <a:hueOff val="1856823"/>
              <a:satOff val="-56410"/>
              <a:lumOff val="18628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>
              <a:alpha val="50000"/>
              <a:hueOff val="1856823"/>
              <a:satOff val="-56410"/>
              <a:lumOff val="1862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1991</a:t>
          </a:r>
          <a:endParaRPr lang="ru-RU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091" y="452409"/>
        <a:ext cx="2113995" cy="28017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21ED1-4596-4836-8DD4-B88591407507}">
      <dsp:nvSpPr>
        <dsp:cNvPr id="0" name=""/>
        <dsp:cNvSpPr/>
      </dsp:nvSpPr>
      <dsp:spPr>
        <a:xfrm>
          <a:off x="48372" y="-32990"/>
          <a:ext cx="7074845" cy="1345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4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Похолодання у відносинах між СРСР і США з'явилися відразу після закінчення Другої світової війни.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372" y="-32990"/>
        <a:ext cx="5751699" cy="1345754"/>
      </dsp:txXfrm>
    </dsp:sp>
    <dsp:sp modelId="{ED8D4C0E-BE99-4B21-9ED3-AF7F70F11556}">
      <dsp:nvSpPr>
        <dsp:cNvPr id="0" name=""/>
        <dsp:cNvSpPr/>
      </dsp:nvSpPr>
      <dsp:spPr>
        <a:xfrm>
          <a:off x="600620" y="1467471"/>
          <a:ext cx="7171590" cy="1213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tint val="48000"/>
                <a:satMod val="138000"/>
              </a:schemeClr>
            </a:gs>
            <a:gs pos="25000">
              <a:schemeClr val="accent4">
                <a:hueOff val="618941"/>
                <a:satOff val="-18803"/>
                <a:lumOff val="6209"/>
                <a:alphaOff val="0"/>
                <a:tint val="85000"/>
              </a:schemeClr>
            </a:gs>
            <a:gs pos="40000">
              <a:schemeClr val="accent4">
                <a:hueOff val="618941"/>
                <a:satOff val="-18803"/>
                <a:lumOff val="6209"/>
                <a:alphaOff val="0"/>
                <a:tint val="92000"/>
              </a:schemeClr>
            </a:gs>
            <a:gs pos="50000">
              <a:schemeClr val="accent4">
                <a:hueOff val="618941"/>
                <a:satOff val="-18803"/>
                <a:lumOff val="6209"/>
                <a:alphaOff val="0"/>
                <a:tint val="93000"/>
              </a:schemeClr>
            </a:gs>
            <a:gs pos="60000">
              <a:schemeClr val="accent4">
                <a:hueOff val="618941"/>
                <a:satOff val="-18803"/>
                <a:lumOff val="6209"/>
                <a:alphaOff val="0"/>
                <a:tint val="92000"/>
              </a:schemeClr>
            </a:gs>
            <a:gs pos="75000">
              <a:schemeClr val="accent4">
                <a:hueOff val="618941"/>
                <a:satOff val="-18803"/>
                <a:lumOff val="6209"/>
                <a:alphaOff val="0"/>
                <a:tint val="83000"/>
                <a:satMod val="108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4">
              <a:hueOff val="618941"/>
              <a:satOff val="-18803"/>
              <a:lumOff val="6209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>
              <a:hueOff val="618941"/>
              <a:satOff val="-18803"/>
              <a:lumOff val="620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Початок «холодній війні» було покладено в березні 1946 промовою у Фултоні Вінстона Черчілля.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0620" y="1467471"/>
        <a:ext cx="5782005" cy="1213791"/>
      </dsp:txXfrm>
    </dsp:sp>
    <dsp:sp modelId="{A1C570A4-5CE8-426E-A373-9EC290CAADA5}">
      <dsp:nvSpPr>
        <dsp:cNvPr id="0" name=""/>
        <dsp:cNvSpPr/>
      </dsp:nvSpPr>
      <dsp:spPr>
        <a:xfrm>
          <a:off x="1192276" y="2804156"/>
          <a:ext cx="7171590" cy="1409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tint val="48000"/>
                <a:satMod val="138000"/>
              </a:schemeClr>
            </a:gs>
            <a:gs pos="25000">
              <a:schemeClr val="accent4">
                <a:hueOff val="1237882"/>
                <a:satOff val="-37607"/>
                <a:lumOff val="12419"/>
                <a:alphaOff val="0"/>
                <a:tint val="85000"/>
              </a:schemeClr>
            </a:gs>
            <a:gs pos="40000">
              <a:schemeClr val="accent4">
                <a:hueOff val="1237882"/>
                <a:satOff val="-37607"/>
                <a:lumOff val="12419"/>
                <a:alphaOff val="0"/>
                <a:tint val="92000"/>
              </a:schemeClr>
            </a:gs>
            <a:gs pos="50000">
              <a:schemeClr val="accent4">
                <a:hueOff val="1237882"/>
                <a:satOff val="-37607"/>
                <a:lumOff val="12419"/>
                <a:alphaOff val="0"/>
                <a:tint val="93000"/>
              </a:schemeClr>
            </a:gs>
            <a:gs pos="60000">
              <a:schemeClr val="accent4">
                <a:hueOff val="1237882"/>
                <a:satOff val="-37607"/>
                <a:lumOff val="12419"/>
                <a:alphaOff val="0"/>
                <a:tint val="92000"/>
              </a:schemeClr>
            </a:gs>
            <a:gs pos="75000">
              <a:schemeClr val="accent4">
                <a:hueOff val="1237882"/>
                <a:satOff val="-37607"/>
                <a:lumOff val="12419"/>
                <a:alphaOff val="0"/>
                <a:tint val="83000"/>
                <a:satMod val="108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4">
              <a:hueOff val="1237882"/>
              <a:satOff val="-37607"/>
              <a:lumOff val="12419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>
              <a:hueOff val="1237882"/>
              <a:satOff val="-37607"/>
              <a:lumOff val="1241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Проголошення в 1947 Г. Труменом доктрини ще більше погіршило відносини СРСР зі своїми колишніми союзниками.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92276" y="2804156"/>
        <a:ext cx="5790970" cy="1409381"/>
      </dsp:txXfrm>
    </dsp:sp>
    <dsp:sp modelId="{97D7821A-33BD-46FC-A01B-8A493FAB2272}">
      <dsp:nvSpPr>
        <dsp:cNvPr id="0" name=""/>
        <dsp:cNvSpPr/>
      </dsp:nvSpPr>
      <dsp:spPr>
        <a:xfrm>
          <a:off x="1898284" y="4336431"/>
          <a:ext cx="6960817" cy="1213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48000"/>
                <a:satMod val="138000"/>
              </a:schemeClr>
            </a:gs>
            <a:gs pos="25000">
              <a:schemeClr val="accent4">
                <a:hueOff val="1856823"/>
                <a:satOff val="-56410"/>
                <a:lumOff val="18628"/>
                <a:alphaOff val="0"/>
                <a:tint val="8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92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93000"/>
              </a:schemeClr>
            </a:gs>
            <a:gs pos="60000">
              <a:schemeClr val="accent4">
                <a:hueOff val="1856823"/>
                <a:satOff val="-56410"/>
                <a:lumOff val="18628"/>
                <a:alphaOff val="0"/>
                <a:tint val="92000"/>
              </a:schemeClr>
            </a:gs>
            <a:gs pos="75000">
              <a:schemeClr val="accent4">
                <a:hueOff val="1856823"/>
                <a:satOff val="-56410"/>
                <a:lumOff val="18628"/>
                <a:alphaOff val="0"/>
                <a:tint val="83000"/>
                <a:satMod val="108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4">
              <a:hueOff val="1856823"/>
              <a:satOff val="-56410"/>
              <a:lumOff val="18628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>
              <a:hueOff val="1856823"/>
              <a:satOff val="-56410"/>
              <a:lumOff val="1862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Фултонська промова Черчілля і доктрина Трумена були сприйняті СРСР як заклик до війни.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98284" y="4336431"/>
        <a:ext cx="5612072" cy="1213791"/>
      </dsp:txXfrm>
    </dsp:sp>
    <dsp:sp modelId="{4E5879EA-09C9-4993-917B-466DA74D3C00}">
      <dsp:nvSpPr>
        <dsp:cNvPr id="0" name=""/>
        <dsp:cNvSpPr/>
      </dsp:nvSpPr>
      <dsp:spPr>
        <a:xfrm>
          <a:off x="6382626" y="962644"/>
          <a:ext cx="788964" cy="788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tint val="40000"/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tint val="40000"/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382626" y="962644"/>
        <a:ext cx="788964" cy="788964"/>
      </dsp:txXfrm>
    </dsp:sp>
    <dsp:sp modelId="{305D9B6E-534A-4A54-BBCE-7677663905C1}">
      <dsp:nvSpPr>
        <dsp:cNvPr id="0" name=""/>
        <dsp:cNvSpPr/>
      </dsp:nvSpPr>
      <dsp:spPr>
        <a:xfrm>
          <a:off x="6983246" y="2397124"/>
          <a:ext cx="788964" cy="788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14003"/>
            <a:satOff val="-12085"/>
            <a:lumOff val="319"/>
            <a:alphaOff val="0"/>
          </a:schemeClr>
        </a:solidFill>
        <a:ln w="12000" cap="flat" cmpd="sng" algn="ctr">
          <a:solidFill>
            <a:schemeClr val="accent4">
              <a:tint val="40000"/>
              <a:alpha val="90000"/>
              <a:hueOff val="714003"/>
              <a:satOff val="-12085"/>
              <a:lumOff val="319"/>
              <a:alphaOff val="0"/>
            </a:schemeClr>
          </a:solidFill>
          <a:prstDash val="solid"/>
        </a:ln>
        <a:effectLst>
          <a:glow rad="63500">
            <a:schemeClr val="accent4">
              <a:tint val="40000"/>
              <a:alpha val="90000"/>
              <a:hueOff val="714003"/>
              <a:satOff val="-12085"/>
              <a:lumOff val="31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tint val="40000"/>
              <a:alpha val="90000"/>
              <a:hueOff val="714003"/>
              <a:satOff val="-12085"/>
              <a:lumOff val="319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983246" y="2397124"/>
        <a:ext cx="788964" cy="788964"/>
      </dsp:txXfrm>
    </dsp:sp>
    <dsp:sp modelId="{A0C3EBFF-EEDA-4FAE-A8F7-CB5CB10E78E0}">
      <dsp:nvSpPr>
        <dsp:cNvPr id="0" name=""/>
        <dsp:cNvSpPr/>
      </dsp:nvSpPr>
      <dsp:spPr>
        <a:xfrm>
          <a:off x="7574903" y="3831605"/>
          <a:ext cx="788964" cy="788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428006"/>
            <a:satOff val="-24171"/>
            <a:lumOff val="639"/>
            <a:alphaOff val="0"/>
          </a:schemeClr>
        </a:solidFill>
        <a:ln w="12000" cap="flat" cmpd="sng" algn="ctr">
          <a:solidFill>
            <a:schemeClr val="accent4">
              <a:tint val="40000"/>
              <a:alpha val="90000"/>
              <a:hueOff val="1428006"/>
              <a:satOff val="-24171"/>
              <a:lumOff val="639"/>
              <a:alphaOff val="0"/>
            </a:schemeClr>
          </a:solidFill>
          <a:prstDash val="solid"/>
        </a:ln>
        <a:effectLst>
          <a:glow rad="63500">
            <a:schemeClr val="accent4">
              <a:tint val="40000"/>
              <a:alpha val="90000"/>
              <a:hueOff val="1428006"/>
              <a:satOff val="-24171"/>
              <a:lumOff val="63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tint val="40000"/>
              <a:alpha val="90000"/>
              <a:hueOff val="1428006"/>
              <a:satOff val="-24171"/>
              <a:lumOff val="639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574903" y="3831605"/>
        <a:ext cx="788964" cy="7889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92D3C6-904D-46A7-BA70-44E24184733D}">
      <dsp:nvSpPr>
        <dsp:cNvPr id="0" name=""/>
        <dsp:cNvSpPr/>
      </dsp:nvSpPr>
      <dsp:spPr>
        <a:xfrm>
          <a:off x="0" y="206149"/>
          <a:ext cx="6549502" cy="6250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500">
            <a:schemeClr val="accent4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023623-59A7-4E8C-9D8C-23E69FB2355B}">
      <dsp:nvSpPr>
        <dsp:cNvPr id="0" name=""/>
        <dsp:cNvSpPr/>
      </dsp:nvSpPr>
      <dsp:spPr>
        <a:xfrm flipH="1">
          <a:off x="0" y="206151"/>
          <a:ext cx="76710" cy="626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589CDA-B35E-42C0-A315-122D42BB4AA6}">
      <dsp:nvSpPr>
        <dsp:cNvPr id="0" name=""/>
        <dsp:cNvSpPr/>
      </dsp:nvSpPr>
      <dsp:spPr>
        <a:xfrm>
          <a:off x="55488" y="0"/>
          <a:ext cx="6419117" cy="84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Доктрина Трумена припускала:</a:t>
          </a:r>
          <a:endParaRPr lang="ru-RU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488" y="0"/>
        <a:ext cx="6419117" cy="840652"/>
      </dsp:txXfrm>
    </dsp:sp>
    <dsp:sp modelId="{AF354B3C-588C-4A4B-9F43-5D539C1FAAB6}">
      <dsp:nvSpPr>
        <dsp:cNvPr id="0" name=""/>
        <dsp:cNvSpPr/>
      </dsp:nvSpPr>
      <dsp:spPr>
        <a:xfrm>
          <a:off x="219862" y="1330119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126278-DC6B-4F60-8FA2-EC6058D04392}">
      <dsp:nvSpPr>
        <dsp:cNvPr id="0" name=""/>
        <dsp:cNvSpPr/>
      </dsp:nvSpPr>
      <dsp:spPr>
        <a:xfrm>
          <a:off x="795820" y="1199052"/>
          <a:ext cx="5679974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Надання економічної допомоги країнам Європи.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5820" y="1199052"/>
        <a:ext cx="5679974" cy="909826"/>
      </dsp:txXfrm>
    </dsp:sp>
    <dsp:sp modelId="{A6789B8F-EF31-488B-A3FF-DFB9A94E8B69}">
      <dsp:nvSpPr>
        <dsp:cNvPr id="0" name=""/>
        <dsp:cNvSpPr/>
      </dsp:nvSpPr>
      <dsp:spPr>
        <a:xfrm>
          <a:off x="217109" y="2171801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464206"/>
              <a:satOff val="-14103"/>
              <a:lumOff val="4657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3E14D-AB7B-444A-A30D-E466C6ABBC82}">
      <dsp:nvSpPr>
        <dsp:cNvPr id="0" name=""/>
        <dsp:cNvSpPr/>
      </dsp:nvSpPr>
      <dsp:spPr>
        <a:xfrm>
          <a:off x="794288" y="2346316"/>
          <a:ext cx="5461472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військово-політичного союзу західних країн під керівництвом США.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4288" y="2346316"/>
        <a:ext cx="5461472" cy="909826"/>
      </dsp:txXfrm>
    </dsp:sp>
    <dsp:sp modelId="{B861F25A-16A6-43E2-8F41-E9C75034FD5D}">
      <dsp:nvSpPr>
        <dsp:cNvPr id="0" name=""/>
        <dsp:cNvSpPr/>
      </dsp:nvSpPr>
      <dsp:spPr>
        <a:xfrm>
          <a:off x="217111" y="3484000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928412"/>
              <a:satOff val="-28205"/>
              <a:lumOff val="9314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272E94-B5C3-4CD5-A058-8EBE611E3F91}">
      <dsp:nvSpPr>
        <dsp:cNvPr id="0" name=""/>
        <dsp:cNvSpPr/>
      </dsp:nvSpPr>
      <dsp:spPr>
        <a:xfrm>
          <a:off x="722146" y="3646841"/>
          <a:ext cx="5542113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Розміщення уздовж кордонів СРСР мережі військових баз США.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22146" y="3646841"/>
        <a:ext cx="5542113" cy="909826"/>
      </dsp:txXfrm>
    </dsp:sp>
    <dsp:sp modelId="{69FE6DFC-EEF8-4899-8D50-DC7B801266DE}">
      <dsp:nvSpPr>
        <dsp:cNvPr id="0" name=""/>
        <dsp:cNvSpPr/>
      </dsp:nvSpPr>
      <dsp:spPr>
        <a:xfrm>
          <a:off x="217112" y="4818776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1392617"/>
              <a:satOff val="-42308"/>
              <a:lumOff val="13971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408289-01CE-4A39-8FE4-A7731560D880}">
      <dsp:nvSpPr>
        <dsp:cNvPr id="0" name=""/>
        <dsp:cNvSpPr/>
      </dsp:nvSpPr>
      <dsp:spPr>
        <a:xfrm>
          <a:off x="738353" y="4754182"/>
          <a:ext cx="5737441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Підтримку внутрішньої опозиції в країнах Східної Європи.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38353" y="4754182"/>
        <a:ext cx="5737441" cy="909826"/>
      </dsp:txXfrm>
    </dsp:sp>
    <dsp:sp modelId="{5A0B8277-A0B1-4898-943E-38AEA3BD8A80}">
      <dsp:nvSpPr>
        <dsp:cNvPr id="0" name=""/>
        <dsp:cNvSpPr/>
      </dsp:nvSpPr>
      <dsp:spPr>
        <a:xfrm>
          <a:off x="217110" y="5816408"/>
          <a:ext cx="390315" cy="390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9E587-8E24-4EF2-8B84-E78736489DA9}">
      <dsp:nvSpPr>
        <dsp:cNvPr id="0" name=""/>
        <dsp:cNvSpPr/>
      </dsp:nvSpPr>
      <dsp:spPr>
        <a:xfrm>
          <a:off x="794288" y="5703850"/>
          <a:ext cx="4941256" cy="909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Використання ядерної зброї.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4288" y="5703850"/>
        <a:ext cx="4941256" cy="9098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01579-B76B-4804-BB63-26B531AA3A15}">
      <dsp:nvSpPr>
        <dsp:cNvPr id="0" name=""/>
        <dsp:cNvSpPr/>
      </dsp:nvSpPr>
      <dsp:spPr>
        <a:xfrm>
          <a:off x="107533" y="118394"/>
          <a:ext cx="5927174" cy="5834372"/>
        </a:xfrm>
        <a:prstGeom prst="triangl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shade val="8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shade val="8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shade val="8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shade val="8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3">
              <a:shade val="80000"/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3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D80012-2226-44D1-87A4-00E723ED3A63}">
      <dsp:nvSpPr>
        <dsp:cNvPr id="0" name=""/>
        <dsp:cNvSpPr/>
      </dsp:nvSpPr>
      <dsp:spPr>
        <a:xfrm>
          <a:off x="3203864" y="190383"/>
          <a:ext cx="5787958" cy="1054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атомної бомби і розробка плану «Дропшот»             </a:t>
          </a:r>
          <a:r>
            <a:rPr lang="ru-RU" sz="28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(" Моментальний удар")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190383"/>
        <a:ext cx="5787958" cy="1054076"/>
      </dsp:txXfrm>
    </dsp:sp>
    <dsp:sp modelId="{40D266BE-AED5-4284-82D6-2F10349BA0EB}">
      <dsp:nvSpPr>
        <dsp:cNvPr id="0" name=""/>
        <dsp:cNvSpPr/>
      </dsp:nvSpPr>
      <dsp:spPr>
        <a:xfrm>
          <a:off x="3203864" y="1414518"/>
          <a:ext cx="5811295" cy="520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shade val="80000"/>
              <a:hueOff val="-88497"/>
              <a:satOff val="901"/>
              <a:lumOff val="5407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Фултонська промова У. Черчілля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1414518"/>
        <a:ext cx="5811295" cy="520469"/>
      </dsp:txXfrm>
    </dsp:sp>
    <dsp:sp modelId="{56DFF2B4-9BC7-43DE-8A4A-8EF0A46532EC}">
      <dsp:nvSpPr>
        <dsp:cNvPr id="0" name=""/>
        <dsp:cNvSpPr/>
      </dsp:nvSpPr>
      <dsp:spPr>
        <a:xfrm>
          <a:off x="3203844" y="2134598"/>
          <a:ext cx="5787999" cy="520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shade val="80000"/>
              <a:hueOff val="-176995"/>
              <a:satOff val="1802"/>
              <a:lumOff val="10814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Доктрина Трумена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44" y="2134598"/>
        <a:ext cx="5787999" cy="520469"/>
      </dsp:txXfrm>
    </dsp:sp>
    <dsp:sp modelId="{D1717421-6B81-4A61-9E7B-74971D0AC624}">
      <dsp:nvSpPr>
        <dsp:cNvPr id="0" name=""/>
        <dsp:cNvSpPr/>
      </dsp:nvSpPr>
      <dsp:spPr>
        <a:xfrm>
          <a:off x="3203864" y="2854677"/>
          <a:ext cx="5814445" cy="7071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shade val="80000"/>
              <a:hueOff val="-265492"/>
              <a:satOff val="2703"/>
              <a:lumOff val="16221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військових баз уздовж кордону СРСР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2854677"/>
        <a:ext cx="5814445" cy="707100"/>
      </dsp:txXfrm>
    </dsp:sp>
    <dsp:sp modelId="{69376DC3-1DC3-4110-9F02-FACF73FD95E9}">
      <dsp:nvSpPr>
        <dsp:cNvPr id="0" name=""/>
        <dsp:cNvSpPr/>
      </dsp:nvSpPr>
      <dsp:spPr>
        <a:xfrm>
          <a:off x="3203864" y="3790780"/>
          <a:ext cx="5804674" cy="667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shade val="80000"/>
              <a:hueOff val="-353989"/>
              <a:satOff val="3604"/>
              <a:lumOff val="21627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Федеративної Республіки Німеччини (ФРН)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3790780"/>
        <a:ext cx="5804674" cy="667664"/>
      </dsp:txXfrm>
    </dsp:sp>
    <dsp:sp modelId="{154387EC-863D-473B-8DB0-81383F7EE479}">
      <dsp:nvSpPr>
        <dsp:cNvPr id="0" name=""/>
        <dsp:cNvSpPr/>
      </dsp:nvSpPr>
      <dsp:spPr>
        <a:xfrm>
          <a:off x="3203864" y="4726887"/>
          <a:ext cx="5844000" cy="520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shade val="80000"/>
              <a:hueOff val="-442487"/>
              <a:satOff val="4505"/>
              <a:lumOff val="27034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НАТО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64" y="4726887"/>
        <a:ext cx="5844000" cy="520469"/>
      </dsp:txXfrm>
    </dsp:sp>
    <dsp:sp modelId="{17291B41-570F-47EE-9B7F-6D77787AE43B}">
      <dsp:nvSpPr>
        <dsp:cNvPr id="0" name=""/>
        <dsp:cNvSpPr/>
      </dsp:nvSpPr>
      <dsp:spPr>
        <a:xfrm>
          <a:off x="3203844" y="5518975"/>
          <a:ext cx="5822399" cy="5204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shade val="80000"/>
              <a:hueOff val="-530984"/>
              <a:satOff val="5406"/>
              <a:lumOff val="32441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Участь у Корейській війні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3844" y="5518975"/>
        <a:ext cx="5822399" cy="52046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01579-B76B-4804-BB63-26B531AA3A15}">
      <dsp:nvSpPr>
        <dsp:cNvPr id="0" name=""/>
        <dsp:cNvSpPr/>
      </dsp:nvSpPr>
      <dsp:spPr>
        <a:xfrm>
          <a:off x="3195664" y="123115"/>
          <a:ext cx="5927174" cy="5834372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shade val="5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shade val="5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shade val="5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2">
              <a:shade val="50000"/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D80012-2226-44D1-87A4-00E723ED3A63}">
      <dsp:nvSpPr>
        <dsp:cNvPr id="0" name=""/>
        <dsp:cNvSpPr/>
      </dsp:nvSpPr>
      <dsp:spPr>
        <a:xfrm>
          <a:off x="107521" y="123109"/>
          <a:ext cx="5787958" cy="10500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Встановлення радянського контролю над країнами Східної Європи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521" y="123109"/>
        <a:ext cx="5787958" cy="1050061"/>
      </dsp:txXfrm>
    </dsp:sp>
    <dsp:sp modelId="{40D266BE-AED5-4284-82D6-2F10349BA0EB}">
      <dsp:nvSpPr>
        <dsp:cNvPr id="0" name=""/>
        <dsp:cNvSpPr/>
      </dsp:nvSpPr>
      <dsp:spPr>
        <a:xfrm>
          <a:off x="107521" y="1342511"/>
          <a:ext cx="5811295" cy="7353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shade val="50000"/>
              <a:hueOff val="247249"/>
              <a:satOff val="-4231"/>
              <a:lumOff val="15643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 Сталіна на протистояння із Заходом і нову війну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521" y="1342511"/>
        <a:ext cx="5811295" cy="735370"/>
      </dsp:txXfrm>
    </dsp:sp>
    <dsp:sp modelId="{56DFF2B4-9BC7-43DE-8A4A-8EF0A46532EC}">
      <dsp:nvSpPr>
        <dsp:cNvPr id="0" name=""/>
        <dsp:cNvSpPr/>
      </dsp:nvSpPr>
      <dsp:spPr>
        <a:xfrm>
          <a:off x="107501" y="2350620"/>
          <a:ext cx="5787999" cy="6060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shade val="50000"/>
              <a:hueOff val="494497"/>
              <a:satOff val="-8463"/>
              <a:lumOff val="31286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Блокада Західного Берліна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501" y="2350620"/>
        <a:ext cx="5787999" cy="606001"/>
      </dsp:txXfrm>
    </dsp:sp>
    <dsp:sp modelId="{D1717421-6B81-4A61-9E7B-74971D0AC624}">
      <dsp:nvSpPr>
        <dsp:cNvPr id="0" name=""/>
        <dsp:cNvSpPr/>
      </dsp:nvSpPr>
      <dsp:spPr>
        <a:xfrm>
          <a:off x="107521" y="3142706"/>
          <a:ext cx="5814445" cy="519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shade val="50000"/>
              <a:hueOff val="741746"/>
              <a:satOff val="-12694"/>
              <a:lumOff val="46929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Участь у Корейській війні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521" y="3142706"/>
        <a:ext cx="5814445" cy="519973"/>
      </dsp:txXfrm>
    </dsp:sp>
    <dsp:sp modelId="{69376DC3-1DC3-4110-9F02-FACF73FD95E9}">
      <dsp:nvSpPr>
        <dsp:cNvPr id="0" name=""/>
        <dsp:cNvSpPr/>
      </dsp:nvSpPr>
      <dsp:spPr>
        <a:xfrm>
          <a:off x="179511" y="3934799"/>
          <a:ext cx="5804674" cy="7773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shade val="50000"/>
              <a:hueOff val="494497"/>
              <a:satOff val="-8463"/>
              <a:lumOff val="31286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Створення атомної бомби і включення в гонку озброєнь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511" y="3934799"/>
        <a:ext cx="5804674" cy="777385"/>
      </dsp:txXfrm>
    </dsp:sp>
    <dsp:sp modelId="{154387EC-863D-473B-8DB0-81383F7EE479}">
      <dsp:nvSpPr>
        <dsp:cNvPr id="0" name=""/>
        <dsp:cNvSpPr/>
      </dsp:nvSpPr>
      <dsp:spPr>
        <a:xfrm>
          <a:off x="179511" y="5014918"/>
          <a:ext cx="5844000" cy="8238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shade val="50000"/>
              <a:hueOff val="247249"/>
              <a:satOff val="-4231"/>
              <a:lumOff val="15643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Керівництво міжнародним комуністичним рухом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511" y="5014918"/>
        <a:ext cx="5844000" cy="8238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83C52-6108-4107-BAFB-813CD0F0618D}">
      <dsp:nvSpPr>
        <dsp:cNvPr id="0" name=""/>
        <dsp:cNvSpPr/>
      </dsp:nvSpPr>
      <dsp:spPr>
        <a:xfrm>
          <a:off x="229151" y="31455"/>
          <a:ext cx="7387293" cy="90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4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Наслідки «холодної війни» для СРСР</a:t>
          </a:r>
          <a:endParaRPr lang="ru-RU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9151" y="31455"/>
        <a:ext cx="7387293" cy="906904"/>
      </dsp:txXfrm>
    </dsp:sp>
    <dsp:sp modelId="{6DE4FD5D-4272-4039-9F2C-1ADAB1647786}">
      <dsp:nvSpPr>
        <dsp:cNvPr id="0" name=""/>
        <dsp:cNvSpPr/>
      </dsp:nvSpPr>
      <dsp:spPr>
        <a:xfrm>
          <a:off x="967880" y="938360"/>
          <a:ext cx="496735" cy="464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355"/>
              </a:lnTo>
              <a:lnTo>
                <a:pt x="496735" y="4643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AE8B0-BAA2-44CA-A419-03FA430C91C4}">
      <dsp:nvSpPr>
        <dsp:cNvPr id="0" name=""/>
        <dsp:cNvSpPr/>
      </dsp:nvSpPr>
      <dsp:spPr>
        <a:xfrm>
          <a:off x="1464616" y="1103254"/>
          <a:ext cx="6350591" cy="598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Величезні витрати на гонку озброєнь.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64616" y="1103254"/>
        <a:ext cx="6350591" cy="598922"/>
      </dsp:txXfrm>
    </dsp:sp>
    <dsp:sp modelId="{C1E6FEEE-19CE-4FF9-B127-016B6A964D4D}">
      <dsp:nvSpPr>
        <dsp:cNvPr id="0" name=""/>
        <dsp:cNvSpPr/>
      </dsp:nvSpPr>
      <dsp:spPr>
        <a:xfrm>
          <a:off x="967880" y="938360"/>
          <a:ext cx="502889" cy="144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010"/>
              </a:lnTo>
              <a:lnTo>
                <a:pt x="502889" y="144001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977C4-4712-4AD8-AAC5-8E51116EEE44}">
      <dsp:nvSpPr>
        <dsp:cNvPr id="0" name=""/>
        <dsp:cNvSpPr/>
      </dsp:nvSpPr>
      <dsp:spPr>
        <a:xfrm>
          <a:off x="1470769" y="1908718"/>
          <a:ext cx="6410699" cy="939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464206"/>
              <a:satOff val="-14103"/>
              <a:lumOff val="4657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Витрати на підтримку країн-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сатілітів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(країн, що входять ОВД).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70769" y="1908718"/>
        <a:ext cx="6410699" cy="939304"/>
      </dsp:txXfrm>
    </dsp:sp>
    <dsp:sp modelId="{2A257441-1956-4D46-A278-93BB7552B1FC}">
      <dsp:nvSpPr>
        <dsp:cNvPr id="0" name=""/>
        <dsp:cNvSpPr/>
      </dsp:nvSpPr>
      <dsp:spPr>
        <a:xfrm>
          <a:off x="967880" y="938360"/>
          <a:ext cx="495076" cy="251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589"/>
              </a:lnTo>
              <a:lnTo>
                <a:pt x="495076" y="251458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AF6EB-9044-46E5-962E-976F95E83CAE}">
      <dsp:nvSpPr>
        <dsp:cNvPr id="0" name=""/>
        <dsp:cNvSpPr/>
      </dsp:nvSpPr>
      <dsp:spPr>
        <a:xfrm>
          <a:off x="1462957" y="3034882"/>
          <a:ext cx="6379033" cy="836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928412"/>
              <a:satOff val="-28205"/>
              <a:lumOff val="9314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Встановлення «залізної завіси», обмеження контактів з країнами Заходу.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62957" y="3034882"/>
        <a:ext cx="6379033" cy="836133"/>
      </dsp:txXfrm>
    </dsp:sp>
    <dsp:sp modelId="{D2C8A02E-0743-47BD-B477-679818FDDDA3}">
      <dsp:nvSpPr>
        <dsp:cNvPr id="0" name=""/>
        <dsp:cNvSpPr/>
      </dsp:nvSpPr>
      <dsp:spPr>
        <a:xfrm>
          <a:off x="967880" y="938360"/>
          <a:ext cx="557432" cy="3509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9087"/>
              </a:lnTo>
              <a:lnTo>
                <a:pt x="557432" y="350908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75A86-6BF2-4578-86D6-73D16160FA65}">
      <dsp:nvSpPr>
        <dsp:cNvPr id="0" name=""/>
        <dsp:cNvSpPr/>
      </dsp:nvSpPr>
      <dsp:spPr>
        <a:xfrm>
          <a:off x="1525312" y="4094974"/>
          <a:ext cx="6341360" cy="704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1392617"/>
              <a:satOff val="-42308"/>
              <a:lumOff val="13971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Жорсткість внутрішньополітичного курсу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25312" y="4094974"/>
        <a:ext cx="6341360" cy="704944"/>
      </dsp:txXfrm>
    </dsp:sp>
    <dsp:sp modelId="{98A234B2-6D0C-4A14-B470-36831013AD1E}">
      <dsp:nvSpPr>
        <dsp:cNvPr id="0" name=""/>
        <dsp:cNvSpPr/>
      </dsp:nvSpPr>
      <dsp:spPr>
        <a:xfrm>
          <a:off x="967880" y="938360"/>
          <a:ext cx="557432" cy="459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1713"/>
              </a:lnTo>
              <a:lnTo>
                <a:pt x="557432" y="459171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847B1-B6C2-4274-A924-CADD886FB18C}">
      <dsp:nvSpPr>
        <dsp:cNvPr id="0" name=""/>
        <dsp:cNvSpPr/>
      </dsp:nvSpPr>
      <dsp:spPr>
        <a:xfrm>
          <a:off x="1525312" y="4961519"/>
          <a:ext cx="6360584" cy="113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Відсутність доступу до новітніх закордонних технологій, технологічне відставання від країн Заходу.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25312" y="4961519"/>
        <a:ext cx="6360584" cy="113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948B-947B-488A-B27E-5865F8AE29ED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6261F-DF42-4CD1-94EF-6F4A01B9694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261F-DF42-4CD1-94EF-6F4A01B9694D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F9B85D-CB03-4FC4-998C-8D754E4A1639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203E07B-45C5-43F4-A9B0-E6F307505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9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3212976"/>
            <a:ext cx="79644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340768"/>
            <a:ext cx="8450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Презентація</a:t>
            </a:r>
            <a:r>
              <a:rPr lang="ru-RU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на тему:</a:t>
            </a:r>
            <a:endParaRPr lang="uk-UA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96552" y="3501008"/>
            <a:ext cx="1022513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5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Холодна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509120"/>
            <a:ext cx="43204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Війна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glSi6T6C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791307523"/>
              </p:ext>
            </p:extLst>
          </p:nvPr>
        </p:nvGraphicFramePr>
        <p:xfrm>
          <a:off x="0" y="646331"/>
          <a:ext cx="9144000" cy="62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0246" y="0"/>
            <a:ext cx="81124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4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точка зору</a:t>
            </a:r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: винні </a:t>
            </a:r>
            <a:r>
              <a:rPr lang="ru-RU" sz="4400" b="1" cap="none" spc="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США</a:t>
            </a:r>
            <a:endParaRPr lang="uk-U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D01579-B76B-4804-BB63-26B531AA3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9D01579-B76B-4804-BB63-26B531AA3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D80012-2226-44D1-87A4-00E723ED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9D80012-2226-44D1-87A4-00E723ED3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D266BE-AED5-4284-82D6-2F10349BA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0D266BE-AED5-4284-82D6-2F10349BA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FF2B4-9BC7-43DE-8A4A-8EF0A465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56DFF2B4-9BC7-43DE-8A4A-8EF0A4653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17421-6B81-4A61-9E7B-74971D0A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1717421-6B81-4A61-9E7B-74971D0AC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376DC3-1DC3-4110-9F02-FACF73FD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9376DC3-1DC3-4110-9F02-FACF73FD9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4387EC-863D-473B-8DB0-81383F7E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54387EC-863D-473B-8DB0-81383F7E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291B41-570F-47EE-9B7F-6D77787AE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17291B41-570F-47EE-9B7F-6D77787AE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G3dkCe2q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8310292"/>
              </p:ext>
            </p:extLst>
          </p:nvPr>
        </p:nvGraphicFramePr>
        <p:xfrm>
          <a:off x="0" y="646331"/>
          <a:ext cx="9144000" cy="62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0301" y="0"/>
            <a:ext cx="6046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Друга точка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винен СРСР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D01579-B76B-4804-BB63-26B531AA3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9D01579-B76B-4804-BB63-26B531AA3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80012-2226-44D1-87A4-00E723ED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9D80012-2226-44D1-87A4-00E723ED3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D266BE-AED5-4284-82D6-2F10349BA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0D266BE-AED5-4284-82D6-2F10349BA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DFF2B4-9BC7-43DE-8A4A-8EF0A4653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6DFF2B4-9BC7-43DE-8A4A-8EF0A4653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17421-6B81-4A61-9E7B-74971D0A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1717421-6B81-4A61-9E7B-74971D0AC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376DC3-1DC3-4110-9F02-FACF73FD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69376DC3-1DC3-4110-9F02-FACF73FD9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387EC-863D-473B-8DB0-81383F7E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154387EC-863D-473B-8DB0-81383F7E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stol.com.ua-7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636912" y="0"/>
            <a:ext cx="162890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точка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розв'язуванні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холодної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мірі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відповідальні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СРСР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США</a:t>
            </a:r>
            <a:endParaRPr lang="uk-U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3125" y1="30544" x2="63125" y2="30544"/>
                        <a14:foregroundMark x1="63438" y1="34310" x2="63438" y2="34310"/>
                        <a14:foregroundMark x1="65313" y1="28452" x2="65313" y2="28452"/>
                        <a14:foregroundMark x1="94688" y1="60669" x2="94688" y2="60669"/>
                        <a14:foregroundMark x1="91875" y1="60669" x2="91875" y2="60669"/>
                        <a14:foregroundMark x1="78125" y1="89121" x2="78125" y2="89121"/>
                        <a14:foregroundMark x1="21875" y1="79916" x2="21875" y2="79916"/>
                        <a14:foregroundMark x1="5938" y1="63598" x2="5938" y2="63598"/>
                        <a14:foregroundMark x1="16875" y1="68619" x2="16875" y2="68619"/>
                        <a14:foregroundMark x1="10313" y1="76569" x2="10313" y2="76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564904"/>
            <a:ext cx="5256584" cy="3926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00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4994" y="1700808"/>
            <a:ext cx="3816958" cy="5174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214976050"/>
              </p:ext>
            </p:extLst>
          </p:nvPr>
        </p:nvGraphicFramePr>
        <p:xfrm>
          <a:off x="323528" y="260648"/>
          <a:ext cx="8164016" cy="617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F83C52-6108-4107-BAFB-813CD0F06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D2F83C52-6108-4107-BAFB-813CD0F06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4FD5D-4272-4039-9F2C-1ADAB164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DE4FD5D-4272-4039-9F2C-1ADAB1647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5AE8B0-BAA2-44CA-A419-03FA430C9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3A5AE8B0-BAA2-44CA-A419-03FA430C9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E6FEEE-19CE-4FF9-B127-016B6A964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C1E6FEEE-19CE-4FF9-B127-016B6A964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977C4-4712-4AD8-AAC5-8E51116EE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580977C4-4712-4AD8-AAC5-8E51116EE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257441-1956-4D46-A278-93BB7552B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2A257441-1956-4D46-A278-93BB7552B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DAF6EB-9044-46E5-962E-976F95E83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0DAF6EB-9044-46E5-962E-976F95E83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C8A02E-0743-47BD-B477-679818FDD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D2C8A02E-0743-47BD-B477-679818FDD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175A86-6BF2-4578-86D6-73D16160F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C0175A86-6BF2-4578-86D6-73D16160F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A234B2-6D0C-4A14-B470-36831013A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98A234B2-6D0C-4A14-B470-36831013A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6847B1-B6C2-4274-A924-CADD886FB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1C6847B1-B6C2-4274-A924-CADD886FB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ni-stark_34698266_big_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54" y="2967335"/>
            <a:ext cx="90431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Підготували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учениці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11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класу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Дорощук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Соломія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Хоміцька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Аліна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ld_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0"/>
            <a:ext cx="7786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Термін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 Холодна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Війна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052736"/>
            <a:ext cx="748883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/>
              <a:t>Холо́дна війна́</a:t>
            </a:r>
            <a:r>
              <a:rPr lang="vi-VN" dirty="0"/>
              <a:t>  </a:t>
            </a:r>
            <a:r>
              <a:rPr lang="vi-VN" i="1" dirty="0"/>
              <a:t>— глобальна геополітична, економічна та ідеологічна конфронтація між Радянським Союзом і його союзниками, з одного боку, і США та Західною Європою і їх союзниками — з іншого, що тривала з середини 1940-х до початку 1990-х років.</a:t>
            </a:r>
            <a:endParaRPr lang="uk-UA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852936"/>
            <a:ext cx="529208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Bookman Old Style" pitchFamily="18" charset="0"/>
              </a:rPr>
              <a:t>Вперше термін «холодна війна» застосував для опису протистояння Сполучених Штатів і Радянського Союзу Джордж </a:t>
            </a:r>
            <a:r>
              <a:rPr lang="uk-UA" dirty="0" err="1">
                <a:latin typeface="Bookman Old Style" pitchFamily="18" charset="0"/>
              </a:rPr>
              <a:t>Орвелл</a:t>
            </a:r>
            <a:r>
              <a:rPr lang="uk-UA" dirty="0">
                <a:latin typeface="Bookman Old Style" pitchFamily="18" charset="0"/>
              </a:rPr>
              <a:t> в статті «Ти і атомна бомба», що з'явилася на світ у 1945 році.</a:t>
            </a:r>
          </a:p>
          <a:p>
            <a:r>
              <a:rPr lang="uk-UA" dirty="0">
                <a:latin typeface="Bookman Old Style" pitchFamily="18" charset="0"/>
              </a:rPr>
              <a:t>Термін «холодна війна» вперше було вжито кастильським </a:t>
            </a:r>
            <a:r>
              <a:rPr lang="uk-UA" dirty="0" err="1">
                <a:latin typeface="Bookman Old Style" pitchFamily="18" charset="0"/>
              </a:rPr>
              <a:t>принцем</a:t>
            </a:r>
            <a:r>
              <a:rPr lang="uk-UA" dirty="0">
                <a:latin typeface="Bookman Old Style" pitchFamily="18" charset="0"/>
              </a:rPr>
              <a:t> Хуаном </a:t>
            </a:r>
            <a:r>
              <a:rPr lang="uk-UA" dirty="0" err="1">
                <a:latin typeface="Bookman Old Style" pitchFamily="18" charset="0"/>
              </a:rPr>
              <a:t>Мануелем</a:t>
            </a:r>
            <a:r>
              <a:rPr lang="uk-UA" dirty="0">
                <a:latin typeface="Bookman Old Style" pitchFamily="18" charset="0"/>
              </a:rPr>
              <a:t> у </a:t>
            </a:r>
            <a:r>
              <a:rPr lang="en-GB" dirty="0">
                <a:latin typeface="Bookman Old Style" pitchFamily="18" charset="0"/>
              </a:rPr>
              <a:t>XIV </a:t>
            </a:r>
            <a:r>
              <a:rPr lang="uk-UA" dirty="0">
                <a:latin typeface="Bookman Old Style" pitchFamily="18" charset="0"/>
              </a:rPr>
              <a:t>ст. Він зазначав, що «гарячі» і «холодні» війни відрізняються тим, як вони закінчуються. « Гарячі війни» закінчуються загибеллю держав або миром, а «Холодні війни» не приносять ні миру, ні честі, тим, хто їх розв'язав.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09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147764116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324544" y="188640"/>
            <a:ext cx="10081119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Холодна </a:t>
            </a:r>
            <a:r>
              <a:rPr lang="ru-RU" sz="4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війна</a:t>
            </a:r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супроводжувалася</a:t>
            </a:r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5BD38-1DE1-4BCD-9FC2-5C4503ABA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A55BD38-1DE1-4BCD-9FC2-5C4503ABA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59C56C-05C0-4E8A-AB7A-CE1F18071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E59C56C-05C0-4E8A-AB7A-CE1F18071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46EDBC-55DA-4D40-A88F-96D42FEB3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7E46EDBC-55DA-4D40-A88F-96D42FEB3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4B84B-AFD4-4463-8F90-F929D3917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9864B84B-AFD4-4463-8F90-F929D3917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6AC187-8663-4EEE-8985-6C08E17D7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B56AC187-8663-4EEE-8985-6C08E17D7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3A33C1-1FF0-4CAB-BE9B-86E068E72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D3A33C1-1FF0-4CAB-BE9B-86E068E72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9D7897-5C98-4EB8-8E12-421AC4EAE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FA9D7897-5C98-4EB8-8E12-421AC4EAE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13920-173F-4DA8-B511-F2DF5FF77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3413920-173F-4DA8-B511-F2DF5FF77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C79A9-C257-44F3-8C43-B7C49D17C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7AC79A9-C257-44F3-8C43-B7C49D17C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0786D4-EA6D-4BE5-834A-C7BC5EC7C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00786D4-EA6D-4BE5-834A-C7BC5EC7C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DD7437-9B21-4224-9448-E9C0360B3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EDD7437-9B21-4224-9448-E9C0360B3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dwarm200-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807" y="188640"/>
            <a:ext cx="8942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Хронологічні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рамки «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холодної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53042861"/>
              </p:ext>
            </p:extLst>
          </p:nvPr>
        </p:nvGraphicFramePr>
        <p:xfrm>
          <a:off x="0" y="1124744"/>
          <a:ext cx="9144000" cy="368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926335"/>
            <a:ext cx="3260194" cy="193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8" r="4459"/>
          <a:stretch/>
        </p:blipFill>
        <p:spPr>
          <a:xfrm>
            <a:off x="251520" y="4797152"/>
            <a:ext cx="2593050" cy="193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913213"/>
            <a:ext cx="2593049" cy="194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429952-52B9-4D45-8240-D8C721AF6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B429952-52B9-4D45-8240-D8C721AF6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4927EA-8640-4BF9-B760-6761CA2BF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44927EA-8640-4BF9-B760-6761CA2BF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31719052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52536" y="0"/>
            <a:ext cx="9832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Холодна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Війна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повертається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82089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/>
              <a:t>Після</a:t>
            </a:r>
            <a:r>
              <a:rPr lang="ru-RU" sz="2000" b="1" dirty="0"/>
              <a:t> того як Президент США Барак </a:t>
            </a:r>
            <a:r>
              <a:rPr lang="ru-RU" sz="2000" b="1" dirty="0" err="1"/>
              <a:t>Обама</a:t>
            </a:r>
            <a:r>
              <a:rPr lang="ru-RU" sz="2000" b="1" dirty="0"/>
              <a:t> на початку </a:t>
            </a:r>
            <a:r>
              <a:rPr lang="ru-RU" sz="2000" b="1" dirty="0" err="1"/>
              <a:t>серпня</a:t>
            </a:r>
            <a:r>
              <a:rPr lang="ru-RU" sz="2000" b="1" dirty="0"/>
              <a:t> 2013 року </a:t>
            </a:r>
            <a:r>
              <a:rPr lang="ru-RU" sz="2000" b="1" dirty="0" err="1"/>
              <a:t>скасував</a:t>
            </a:r>
            <a:r>
              <a:rPr lang="ru-RU" sz="2000" b="1" dirty="0"/>
              <a:t>, </a:t>
            </a:r>
            <a:r>
              <a:rPr lang="ru-RU" sz="2000" b="1" dirty="0" err="1"/>
              <a:t>заплановану</a:t>
            </a:r>
            <a:r>
              <a:rPr lang="ru-RU" sz="2000" b="1" dirty="0"/>
              <a:t> у рамках </a:t>
            </a:r>
            <a:r>
              <a:rPr lang="ru-RU" sz="2000" b="1" dirty="0" err="1"/>
              <a:t>стратегічного</a:t>
            </a:r>
            <a:r>
              <a:rPr lang="ru-RU" sz="2000" b="1" dirty="0"/>
              <a:t> </a:t>
            </a:r>
            <a:r>
              <a:rPr lang="ru-RU" sz="2000" b="1" dirty="0" err="1"/>
              <a:t>діалогу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РФ, </a:t>
            </a:r>
            <a:r>
              <a:rPr lang="ru-RU" sz="2000" b="1" dirty="0" err="1"/>
              <a:t>зустріч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Президентом РФ </a:t>
            </a:r>
            <a:r>
              <a:rPr lang="ru-RU" sz="2000" b="1" dirty="0" err="1"/>
              <a:t>Володимиром</a:t>
            </a:r>
            <a:r>
              <a:rPr lang="ru-RU" sz="2000" b="1" dirty="0"/>
              <a:t> </a:t>
            </a:r>
            <a:r>
              <a:rPr lang="ru-RU" sz="2000" b="1" dirty="0" err="1"/>
              <a:t>Путіним</a:t>
            </a:r>
            <a:r>
              <a:rPr lang="ru-RU" sz="2000" b="1" dirty="0"/>
              <a:t>, </a:t>
            </a:r>
            <a:r>
              <a:rPr lang="ru-RU" sz="2000" b="1" dirty="0" err="1"/>
              <a:t>відразу</a:t>
            </a:r>
            <a:r>
              <a:rPr lang="ru-RU" sz="2000" b="1" dirty="0"/>
              <a:t> у </a:t>
            </a:r>
            <a:r>
              <a:rPr lang="ru-RU" sz="2000" b="1" dirty="0" err="1"/>
              <a:t>світових</a:t>
            </a:r>
            <a:r>
              <a:rPr lang="ru-RU" sz="2000" b="1" dirty="0"/>
              <a:t> ЗМІ </a:t>
            </a:r>
            <a:r>
              <a:rPr lang="ru-RU" sz="2000" b="1" dirty="0" err="1"/>
              <a:t>почалися</a:t>
            </a:r>
            <a:r>
              <a:rPr lang="ru-RU" sz="2000" b="1" dirty="0"/>
              <a:t> </a:t>
            </a:r>
            <a:r>
              <a:rPr lang="ru-RU" sz="2000" b="1" dirty="0" err="1"/>
              <a:t>спекуляції</a:t>
            </a:r>
            <a:r>
              <a:rPr lang="ru-RU" sz="2000" b="1" dirty="0"/>
              <a:t> </a:t>
            </a:r>
            <a:r>
              <a:rPr lang="ru-RU" sz="2000" b="1" dirty="0" err="1"/>
              <a:t>різного</a:t>
            </a:r>
            <a:r>
              <a:rPr lang="ru-RU" sz="2000" b="1" dirty="0"/>
              <a:t> роду на тему «</a:t>
            </a:r>
            <a:r>
              <a:rPr lang="ru-RU" sz="2000" b="1" dirty="0" err="1"/>
              <a:t>Нової</a:t>
            </a:r>
            <a:r>
              <a:rPr lang="ru-RU" sz="2000" b="1" dirty="0"/>
              <a:t> </a:t>
            </a:r>
            <a:r>
              <a:rPr lang="ru-RU" sz="2000" b="1" dirty="0" err="1"/>
              <a:t>Холодної</a:t>
            </a:r>
            <a:r>
              <a:rPr lang="ru-RU" sz="2000" b="1" dirty="0"/>
              <a:t> </a:t>
            </a:r>
            <a:r>
              <a:rPr lang="ru-RU" sz="2000" b="1" dirty="0" err="1"/>
              <a:t>війни</a:t>
            </a:r>
            <a:r>
              <a:rPr lang="ru-RU" sz="2000" b="1" dirty="0"/>
              <a:t>».</a:t>
            </a:r>
            <a:endParaRPr lang="uk-UA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204864"/>
            <a:ext cx="45720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 err="1"/>
              <a:t>Однак</a:t>
            </a:r>
            <a:r>
              <a:rPr lang="ru-RU" b="1" i="1" dirty="0"/>
              <a:t>,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такий</a:t>
            </a:r>
            <a:r>
              <a:rPr lang="ru-RU" b="1" i="1" dirty="0"/>
              <a:t>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подій</a:t>
            </a:r>
            <a:r>
              <a:rPr lang="ru-RU" b="1" i="1" dirty="0"/>
              <a:t> буде </a:t>
            </a:r>
            <a:r>
              <a:rPr lang="ru-RU" b="1" i="1" dirty="0" err="1"/>
              <a:t>фактично</a:t>
            </a:r>
            <a:r>
              <a:rPr lang="ru-RU" b="1" i="1" dirty="0"/>
              <a:t> </a:t>
            </a:r>
            <a:r>
              <a:rPr lang="ru-RU" b="1" i="1" dirty="0" err="1"/>
              <a:t>негативним</a:t>
            </a:r>
            <a:r>
              <a:rPr lang="ru-RU" b="1" i="1" dirty="0"/>
              <a:t> </a:t>
            </a:r>
            <a:r>
              <a:rPr lang="ru-RU" b="1" i="1" dirty="0" err="1"/>
              <a:t>сценарієм</a:t>
            </a:r>
            <a:r>
              <a:rPr lang="ru-RU" b="1" i="1" dirty="0"/>
              <a:t>. </a:t>
            </a:r>
            <a:r>
              <a:rPr lang="ru-RU" b="1" i="1" dirty="0" err="1"/>
              <a:t>Чому</a:t>
            </a:r>
            <a:r>
              <a:rPr lang="ru-RU" b="1" i="1" dirty="0"/>
              <a:t>? В </a:t>
            </a:r>
            <a:r>
              <a:rPr lang="ru-RU" b="1" i="1" dirty="0" err="1"/>
              <a:t>одній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своїх</a:t>
            </a:r>
            <a:r>
              <a:rPr lang="ru-RU" b="1" i="1" dirty="0"/>
              <a:t> </a:t>
            </a:r>
            <a:r>
              <a:rPr lang="ru-RU" b="1" i="1" dirty="0" err="1"/>
              <a:t>публікацій</a:t>
            </a:r>
            <a:r>
              <a:rPr lang="ru-RU" b="1" i="1" dirty="0"/>
              <a:t> </a:t>
            </a:r>
            <a:r>
              <a:rPr lang="ru-RU" b="1" i="1" dirty="0" err="1"/>
              <a:t>російський</a:t>
            </a:r>
            <a:r>
              <a:rPr lang="ru-RU" b="1" i="1" dirty="0"/>
              <a:t> </a:t>
            </a:r>
            <a:r>
              <a:rPr lang="ru-RU" b="1" i="1" dirty="0" err="1"/>
              <a:t>політолог</a:t>
            </a:r>
            <a:r>
              <a:rPr lang="ru-RU" b="1" i="1" dirty="0"/>
              <a:t> </a:t>
            </a:r>
            <a:r>
              <a:rPr lang="ru-RU" b="1" i="1" dirty="0" err="1"/>
              <a:t>Сергій</a:t>
            </a:r>
            <a:r>
              <a:rPr lang="ru-RU" b="1" i="1" dirty="0"/>
              <a:t> </a:t>
            </a:r>
            <a:r>
              <a:rPr lang="ru-RU" b="1" i="1" dirty="0" err="1"/>
              <a:t>Караганов</a:t>
            </a:r>
            <a:r>
              <a:rPr lang="ru-RU" b="1" i="1" dirty="0"/>
              <a:t> говорив про те,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потрібно</a:t>
            </a:r>
            <a:r>
              <a:rPr lang="ru-RU" b="1" i="1" dirty="0"/>
              <a:t> </a:t>
            </a:r>
            <a:r>
              <a:rPr lang="ru-RU" b="1" i="1" dirty="0" err="1"/>
              <a:t>долати</a:t>
            </a:r>
            <a:r>
              <a:rPr lang="ru-RU" b="1" i="1" dirty="0"/>
              <a:t> </a:t>
            </a:r>
            <a:r>
              <a:rPr lang="ru-RU" b="1" i="1" dirty="0" err="1"/>
              <a:t>мислення</a:t>
            </a:r>
            <a:r>
              <a:rPr lang="ru-RU" b="1" i="1" dirty="0"/>
              <a:t> </a:t>
            </a:r>
            <a:r>
              <a:rPr lang="ru-RU" b="1" i="1" dirty="0" err="1"/>
              <a:t>Холодної</a:t>
            </a:r>
            <a:r>
              <a:rPr lang="ru-RU" b="1" i="1" dirty="0"/>
              <a:t> </a:t>
            </a:r>
            <a:r>
              <a:rPr lang="ru-RU" b="1" i="1" dirty="0" err="1"/>
              <a:t>війни</a:t>
            </a:r>
            <a:r>
              <a:rPr lang="ru-RU" b="1" i="1" dirty="0"/>
              <a:t> – </a:t>
            </a:r>
            <a:r>
              <a:rPr lang="ru-RU" b="1" i="1" dirty="0" err="1"/>
              <a:t>програші</a:t>
            </a:r>
            <a:r>
              <a:rPr lang="ru-RU" b="1" i="1" dirty="0"/>
              <a:t> Заходу </a:t>
            </a:r>
            <a:r>
              <a:rPr lang="ru-RU" b="1" i="1" dirty="0" err="1"/>
              <a:t>вже</a:t>
            </a:r>
            <a:r>
              <a:rPr lang="ru-RU" b="1" i="1" dirty="0"/>
              <a:t> давно не </a:t>
            </a:r>
            <a:r>
              <a:rPr lang="ru-RU" b="1" i="1" dirty="0" err="1"/>
              <a:t>є</a:t>
            </a:r>
            <a:r>
              <a:rPr lang="ru-RU" b="1" i="1" dirty="0"/>
              <a:t> </a:t>
            </a:r>
            <a:r>
              <a:rPr lang="ru-RU" b="1" i="1" dirty="0" err="1"/>
              <a:t>перемогами</a:t>
            </a:r>
            <a:r>
              <a:rPr lang="ru-RU" b="1" i="1" dirty="0"/>
              <a:t> РФ. Так само, як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майбутня</a:t>
            </a:r>
            <a:r>
              <a:rPr lang="ru-RU" b="1" i="1" dirty="0"/>
              <a:t> структурна криза РФ не </a:t>
            </a:r>
            <a:r>
              <a:rPr lang="ru-RU" b="1" i="1" dirty="0" err="1"/>
              <a:t>є</a:t>
            </a:r>
            <a:r>
              <a:rPr lang="ru-RU" b="1" i="1" dirty="0"/>
              <a:t> причиною для Вашингтону «</a:t>
            </a:r>
            <a:r>
              <a:rPr lang="ru-RU" b="1" i="1" dirty="0" err="1"/>
              <a:t>бити</a:t>
            </a:r>
            <a:r>
              <a:rPr lang="ru-RU" b="1" i="1" dirty="0"/>
              <a:t> себе на </a:t>
            </a:r>
            <a:r>
              <a:rPr lang="ru-RU" b="1" i="1" dirty="0" err="1"/>
              <a:t>радощах</a:t>
            </a:r>
            <a:r>
              <a:rPr lang="ru-RU" b="1" i="1" dirty="0"/>
              <a:t> у груди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танцювати</a:t>
            </a:r>
            <a:r>
              <a:rPr lang="ru-RU" b="1" i="1" dirty="0"/>
              <a:t> на </a:t>
            </a:r>
            <a:r>
              <a:rPr lang="ru-RU" b="1" i="1" dirty="0" err="1"/>
              <a:t>руїнах</a:t>
            </a:r>
            <a:r>
              <a:rPr lang="ru-RU" b="1" i="1" dirty="0"/>
              <a:t> </a:t>
            </a:r>
            <a:r>
              <a:rPr lang="ru-RU" b="1" i="1" dirty="0" err="1"/>
              <a:t>Берлінського</a:t>
            </a:r>
            <a:r>
              <a:rPr lang="ru-RU" b="1" i="1" dirty="0"/>
              <a:t> муру». </a:t>
            </a:r>
            <a:r>
              <a:rPr lang="ru-RU" b="1" i="1" dirty="0" err="1"/>
              <a:t>Граючи</a:t>
            </a:r>
            <a:r>
              <a:rPr lang="ru-RU" b="1" i="1" dirty="0"/>
              <a:t> у </a:t>
            </a:r>
            <a:r>
              <a:rPr lang="ru-RU" b="1" i="1" dirty="0" err="1"/>
              <a:t>нову-стару</a:t>
            </a:r>
            <a:r>
              <a:rPr lang="ru-RU" b="1" i="1" dirty="0"/>
              <a:t> </a:t>
            </a:r>
            <a:r>
              <a:rPr lang="ru-RU" b="1" i="1" dirty="0" err="1"/>
              <a:t>Велику</a:t>
            </a:r>
            <a:r>
              <a:rPr lang="ru-RU" b="1" i="1" dirty="0"/>
              <a:t> </a:t>
            </a:r>
            <a:r>
              <a:rPr lang="ru-RU" b="1" i="1" dirty="0" err="1"/>
              <a:t>Гру</a:t>
            </a:r>
            <a:r>
              <a:rPr lang="ru-RU" b="1" i="1" dirty="0"/>
              <a:t>, </a:t>
            </a:r>
            <a:r>
              <a:rPr lang="ru-RU" b="1" i="1" dirty="0" err="1"/>
              <a:t>або</a:t>
            </a:r>
            <a:r>
              <a:rPr lang="ru-RU" b="1" i="1" dirty="0"/>
              <a:t> просто </a:t>
            </a:r>
            <a:r>
              <a:rPr lang="ru-RU" b="1" i="1" dirty="0" err="1"/>
              <a:t>ігноруючи</a:t>
            </a:r>
            <a:r>
              <a:rPr lang="ru-RU" b="1" i="1" dirty="0"/>
              <a:t> один одного, </a:t>
            </a:r>
            <a:r>
              <a:rPr lang="ru-RU" b="1" i="1" dirty="0" err="1"/>
              <a:t>обидві</a:t>
            </a:r>
            <a:r>
              <a:rPr lang="ru-RU" b="1" i="1" dirty="0"/>
              <a:t> </a:t>
            </a:r>
            <a:r>
              <a:rPr lang="ru-RU" b="1" i="1" dirty="0" err="1"/>
              <a:t>країни</a:t>
            </a:r>
            <a:r>
              <a:rPr lang="ru-RU" b="1" i="1" dirty="0"/>
              <a:t> не </a:t>
            </a:r>
            <a:r>
              <a:rPr lang="ru-RU" b="1" i="1" dirty="0" err="1"/>
              <a:t>можуть</a:t>
            </a:r>
            <a:r>
              <a:rPr lang="ru-RU" b="1" i="1" dirty="0"/>
              <a:t> разом </a:t>
            </a:r>
            <a:r>
              <a:rPr lang="ru-RU" b="1" i="1" dirty="0" err="1"/>
              <a:t>давати</a:t>
            </a:r>
            <a:r>
              <a:rPr lang="ru-RU" b="1" i="1" dirty="0"/>
              <a:t> </a:t>
            </a:r>
            <a:r>
              <a:rPr lang="ru-RU" b="1" i="1" dirty="0" err="1"/>
              <a:t>відповіді</a:t>
            </a:r>
            <a:r>
              <a:rPr lang="ru-RU" b="1" i="1" dirty="0"/>
              <a:t> на </a:t>
            </a:r>
            <a:r>
              <a:rPr lang="ru-RU" b="1" i="1" dirty="0" err="1"/>
              <a:t>виклики</a:t>
            </a:r>
            <a:r>
              <a:rPr lang="ru-RU" b="1" i="1" dirty="0"/>
              <a:t> XXI </a:t>
            </a:r>
            <a:r>
              <a:rPr lang="ru-RU" b="1" i="1" dirty="0" err="1"/>
              <a:t>століття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загрожують</a:t>
            </a:r>
            <a:r>
              <a:rPr lang="ru-RU" b="1" i="1" dirty="0"/>
              <a:t> </a:t>
            </a:r>
            <a:r>
              <a:rPr lang="ru-RU" b="1" i="1" dirty="0" err="1"/>
              <a:t>їм</a:t>
            </a:r>
            <a:r>
              <a:rPr lang="ru-RU" b="1" i="1" dirty="0"/>
              <a:t> в </a:t>
            </a:r>
            <a:r>
              <a:rPr lang="ru-RU" b="1" i="1" dirty="0" err="1"/>
              <a:t>однаковій</a:t>
            </a:r>
            <a:r>
              <a:rPr lang="ru-RU" b="1" i="1" dirty="0"/>
              <a:t> </a:t>
            </a:r>
            <a:r>
              <a:rPr lang="ru-RU" b="1" i="1" dirty="0" err="1"/>
              <a:t>мірі</a:t>
            </a:r>
            <a:r>
              <a:rPr lang="ru-RU" b="1" i="1" dirty="0"/>
              <a:t>. </a:t>
            </a:r>
            <a:endParaRPr lang="uk-UA" dirty="0"/>
          </a:p>
        </p:txBody>
      </p:sp>
      <p:pic>
        <p:nvPicPr>
          <p:cNvPr id="6" name="Рисунок 5" descr="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76872"/>
            <a:ext cx="2925673" cy="4365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512_135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11560" y="116632"/>
            <a:ext cx="7725670" cy="740436"/>
            <a:chOff x="601530" y="116633"/>
            <a:chExt cx="7725670" cy="74043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01530" y="116633"/>
              <a:ext cx="7725670" cy="7404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623217" y="138320"/>
              <a:ext cx="7682296" cy="697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55880" rIns="8382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Причини «холодної війни»</a:t>
              </a:r>
              <a:endParaRPr lang="ru-RU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23528" y="980728"/>
            <a:ext cx="6429169" cy="1135186"/>
            <a:chOff x="2171302" y="1052731"/>
            <a:chExt cx="6429169" cy="1135186"/>
          </a:xfrm>
          <a:blipFill>
            <a:blip r:embed="rId4"/>
            <a:stretch>
              <a:fillRect/>
            </a:stretch>
          </a:blip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71302" y="1052731"/>
              <a:ext cx="6429169" cy="11351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204550" y="1085979"/>
              <a:ext cx="6362673" cy="1068690"/>
            </a:xfrm>
            <a:prstGeom prst="rect">
              <a:avLst/>
            </a:prstGeom>
            <a:grpFill/>
            <a:effectLst>
              <a:glow rad="228600">
                <a:schemeClr val="accent4">
                  <a:satMod val="175000"/>
                  <a:alpha val="40000"/>
                </a:schemeClr>
              </a:glow>
              <a:softEdge rad="6350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Відсутність спільного ворога у країн антигітлерівської коаліції</a:t>
              </a:r>
              <a:endParaRPr lang="ru-RU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83768" y="2276872"/>
            <a:ext cx="6406829" cy="1340189"/>
            <a:chOff x="2171302" y="2420891"/>
            <a:chExt cx="6406829" cy="134018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171302" y="2420891"/>
              <a:ext cx="6406829" cy="134018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-1070112"/>
                <a:satOff val="13230"/>
                <a:lumOff val="-431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210555" y="2460144"/>
              <a:ext cx="6328323" cy="12616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t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Прагнення СРСР і США до домінування в післявоєнному світі</a:t>
              </a:r>
              <a:endParaRPr lang="ru-RU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5536" y="3717032"/>
            <a:ext cx="6459465" cy="1229418"/>
            <a:chOff x="2144984" y="4010584"/>
            <a:chExt cx="6459465" cy="122941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44984" y="4010584"/>
              <a:ext cx="6459465" cy="122941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-2140224"/>
                <a:satOff val="26460"/>
                <a:lumOff val="-862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180992" y="4046592"/>
              <a:ext cx="6387449" cy="11574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Протиріччя між капіталістичною і соціалістичною суспільно-політичними системами.</a:t>
              </a:r>
              <a:endParaRPr lang="ru-RU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483768" y="5301208"/>
            <a:ext cx="6421922" cy="1272078"/>
            <a:chOff x="2144984" y="5447855"/>
            <a:chExt cx="6421922" cy="127207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144984" y="5447855"/>
              <a:ext cx="6421922" cy="12720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-3210336"/>
                <a:satOff val="39690"/>
                <a:lumOff val="-1293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182242" y="5485113"/>
              <a:ext cx="6347406" cy="11975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Політичні амбіції керівників СРСР (Йосип Сталін) і США (Гаррі Трумен)</a:t>
              </a:r>
              <a:endParaRPr lang="ru-RU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598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3"/>
            <a:ext cx="9144000" cy="6876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16632"/>
            <a:ext cx="81109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Початок «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холодної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uk-U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12008214"/>
              </p:ext>
            </p:extLst>
          </p:nvPr>
        </p:nvGraphicFramePr>
        <p:xfrm>
          <a:off x="0" y="1052736"/>
          <a:ext cx="896448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321ED1-4596-4836-8DD4-B88591407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1321ED1-4596-4836-8DD4-B88591407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879EA-09C9-4993-917B-466DA74D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E5879EA-09C9-4993-917B-466DA74D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8D4C0E-BE99-4B21-9ED3-AF7F70F1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D8D4C0E-BE99-4B21-9ED3-AF7F70F11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5D9B6E-534A-4A54-BBCE-767766390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305D9B6E-534A-4A54-BBCE-767766390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C570A4-5CE8-426E-A373-9EC290CAA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1C570A4-5CE8-426E-A373-9EC290CAA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C3EBFF-EEDA-4FAE-A8F7-CB5CB10E7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0C3EBFF-EEDA-4FAE-A8F7-CB5CB10E7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D7821A-33BD-46FC-A01B-8A493FAB2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7D7821A-33BD-46FC-A01B-8A493FAB2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811" b="96368" l="0" r="100000">
                        <a14:foregroundMark x1="29801" y1="31961" x2="29801" y2="31961"/>
                        <a14:foregroundMark x1="35927" y1="40436" x2="35927" y2="40436"/>
                        <a14:foregroundMark x1="31457" y1="44552" x2="31457" y2="44552"/>
                        <a14:foregroundMark x1="29470" y1="44552" x2="29470" y2="44552"/>
                        <a14:foregroundMark x1="23841" y1="46005" x2="23841" y2="46005"/>
                        <a14:foregroundMark x1="9934" y1="55690" x2="9934" y2="55690"/>
                        <a14:foregroundMark x1="34934" y1="51574" x2="34934" y2="51574"/>
                        <a14:foregroundMark x1="39901" y1="51574" x2="39901" y2="51574"/>
                        <a14:foregroundMark x1="38907" y1="50605" x2="38907" y2="50605"/>
                        <a14:foregroundMark x1="26490" y1="54964" x2="26490" y2="54964"/>
                        <a14:foregroundMark x1="7616" y1="53269" x2="7616" y2="53269"/>
                        <a14:foregroundMark x1="28311" y1="29056" x2="28311" y2="29056"/>
                        <a14:foregroundMark x1="16722" y1="64891" x2="16722" y2="64891"/>
                        <a14:foregroundMark x1="8940" y1="65617" x2="8940" y2="65617"/>
                        <a14:foregroundMark x1="23841" y1="66344" x2="23841" y2="66344"/>
                        <a14:foregroundMark x1="35596" y1="62228" x2="35596" y2="62228"/>
                        <a14:foregroundMark x1="16060" y1="77482" x2="16060" y2="77482"/>
                        <a14:foregroundMark x1="18874" y1="78692" x2="18874" y2="78692"/>
                        <a14:foregroundMark x1="26490" y1="77724" x2="26490" y2="77724"/>
                        <a14:foregroundMark x1="23344" y1="80630" x2="23344" y2="80630"/>
                        <a14:foregroundMark x1="32285" y1="77724" x2="32285" y2="77724"/>
                        <a14:foregroundMark x1="46854" y1="72155" x2="46854" y2="72155"/>
                        <a14:foregroundMark x1="53146" y1="65617" x2="53146" y2="65617"/>
                        <a14:foregroundMark x1="52815" y1="59806" x2="52815" y2="59806"/>
                        <a14:foregroundMark x1="71192" y1="46731" x2="71192" y2="4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38" b="3334"/>
          <a:stretch/>
        </p:blipFill>
        <p:spPr>
          <a:xfrm>
            <a:off x="21845" y="993090"/>
            <a:ext cx="9100309" cy="47246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61248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три точки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винуватості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наддержав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розв'язуванні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Холодної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0"/>
            <a:ext cx="6246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вини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наддержав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розв'язанні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14983d129781637.460.v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38985809"/>
              </p:ext>
            </p:extLst>
          </p:nvPr>
        </p:nvGraphicFramePr>
        <p:xfrm>
          <a:off x="107504" y="0"/>
          <a:ext cx="65527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ГАРРИ ТРУМЭ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103" y="1037780"/>
            <a:ext cx="2336690" cy="2820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rono.ru/statii/2006/4186-3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505075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023623-59A7-4E8C-9D8C-23E69FB23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A023623-59A7-4E8C-9D8C-23E69FB23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92D3C6-904D-46A7-BA70-44E241847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3692D3C6-904D-46A7-BA70-44E241847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589CDA-B35E-42C0-A315-122D42BB4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87589CDA-B35E-42C0-A315-122D42BB4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354B3C-588C-4A4B-9F43-5D539C1F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AF354B3C-588C-4A4B-9F43-5D539C1F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126278-DC6B-4F60-8FA2-EC6058D04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78126278-DC6B-4F60-8FA2-EC6058D04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789B8F-EF31-488B-A3FF-DFB9A94E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A6789B8F-EF31-488B-A3FF-DFB9A94E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43E14D-AB7B-444A-A30D-E466C6ABB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B043E14D-AB7B-444A-A30D-E466C6ABB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61F25A-16A6-43E2-8F41-E9C75034F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B861F25A-16A6-43E2-8F41-E9C75034F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72E94-B5C3-4CD5-A058-8EBE611E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51272E94-B5C3-4CD5-A058-8EBE611E3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E6DFC-EEF8-4899-8D50-DC7B80126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69FE6DFC-EEF8-4899-8D50-DC7B80126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408289-01CE-4A39-8FE4-A7731560D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6408289-01CE-4A39-8FE4-A7731560D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0B8277-A0B1-4898-943E-38AEA3BD8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5A0B8277-A0B1-4898-943E-38AEA3BD8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09E587-8E24-4EF2-8B84-E78736489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AB09E587-8E24-4EF2-8B84-E78736489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151</TotalTime>
  <Words>566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14</cp:revision>
  <dcterms:created xsi:type="dcterms:W3CDTF">2014-04-23T16:18:01Z</dcterms:created>
  <dcterms:modified xsi:type="dcterms:W3CDTF">2014-04-28T17:28:04Z</dcterms:modified>
</cp:coreProperties>
</file>