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60" r:id="rId3"/>
    <p:sldId id="257" r:id="rId4"/>
    <p:sldId id="258" r:id="rId5"/>
    <p:sldId id="259" r:id="rId6"/>
    <p:sldId id="256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28.05.2013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E3B1-425E-4AAB-8E84-84AF7BCDAEAA}" type="datetimeFigureOut">
              <a:rPr lang="ru-RU" smtClean="0"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805264"/>
            <a:ext cx="6800800" cy="553616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My favorite city is Prague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3274"/>
            <a:ext cx="6984776" cy="52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4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589240"/>
            <a:ext cx="7056784" cy="100811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It`s known by the famous clock on </a:t>
            </a:r>
            <a:r>
              <a:rPr lang="en-US" b="1" dirty="0" err="1">
                <a:solidFill>
                  <a:schemeClr val="tx1"/>
                </a:solidFill>
              </a:rPr>
              <a:t>Staromestskaya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square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8640"/>
            <a:ext cx="3939902" cy="525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3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423284"/>
            <a:ext cx="6912768" cy="1052736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Prague like Kyiv is situated on both banks of river - Vltava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7056784" cy="5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3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805264"/>
            <a:ext cx="7776864" cy="57606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Right and left banks connect several bridges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7128644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1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373216"/>
            <a:ext cx="7056784" cy="124137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The most </a:t>
            </a:r>
            <a:r>
              <a:rPr lang="en-US" b="1" dirty="0">
                <a:solidFill>
                  <a:schemeClr val="tx1"/>
                </a:solidFill>
              </a:rPr>
              <a:t>famous </a:t>
            </a:r>
            <a:r>
              <a:rPr lang="en-US" b="1" dirty="0" smtClean="0">
                <a:solidFill>
                  <a:schemeClr val="tx1"/>
                </a:solidFill>
              </a:rPr>
              <a:t>is </a:t>
            </a:r>
            <a:r>
              <a:rPr lang="en-US" b="1" dirty="0" err="1">
                <a:solidFill>
                  <a:schemeClr val="tx1"/>
                </a:solidFill>
              </a:rPr>
              <a:t>Karlow</a:t>
            </a:r>
            <a:r>
              <a:rPr lang="en-US" b="1" dirty="0">
                <a:solidFill>
                  <a:schemeClr val="tx1"/>
                </a:solidFill>
              </a:rPr>
              <a:t> bridge, where you can ask for any dreams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7128792" cy="47721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805264"/>
            <a:ext cx="7560840" cy="57606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On the left bank located the King`s palace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7260299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8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733256"/>
            <a:ext cx="8568952" cy="93610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Near the Palace watches the honor guard of the President of the Czech Republic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2656"/>
            <a:ext cx="4011910" cy="53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2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561856"/>
            <a:ext cx="7056784" cy="117951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From </a:t>
            </a:r>
            <a:r>
              <a:rPr lang="en-US" b="1" dirty="0">
                <a:solidFill>
                  <a:schemeClr val="tx1"/>
                </a:solidFill>
              </a:rPr>
              <a:t>the lookout near the Palace you can see the entire Old City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6804248" cy="51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05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797152"/>
            <a:ext cx="7200800" cy="1800200"/>
          </a:xfrm>
        </p:spPr>
        <p:txBody>
          <a:bodyPr>
            <a:noAutofit/>
          </a:bodyPr>
          <a:lstStyle/>
          <a:p>
            <a:pPr algn="r"/>
            <a:r>
              <a:rPr lang="ru-RU" b="1" dirty="0" err="1" smtClean="0">
                <a:solidFill>
                  <a:schemeClr val="tx1"/>
                </a:solidFill>
              </a:rPr>
              <a:t>Виконала</a:t>
            </a:r>
            <a:r>
              <a:rPr lang="ru-RU" b="1" dirty="0" smtClean="0">
                <a:solidFill>
                  <a:schemeClr val="tx1"/>
                </a:solidFill>
              </a:rPr>
              <a:t>: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Василенко </a:t>
            </a:r>
            <a:r>
              <a:rPr lang="ru-RU" b="1" dirty="0" err="1" smtClean="0">
                <a:solidFill>
                  <a:schemeClr val="tx1"/>
                </a:solidFill>
              </a:rPr>
              <a:t>Наталія</a:t>
            </a:r>
            <a:endParaRPr lang="ru-RU" b="1" dirty="0">
              <a:solidFill>
                <a:schemeClr val="tx1"/>
              </a:solidFill>
            </a:endParaRPr>
          </a:p>
          <a:p>
            <a:pPr algn="r"/>
            <a:r>
              <a:rPr lang="ru-RU" b="1" dirty="0" err="1">
                <a:solidFill>
                  <a:schemeClr val="tx1"/>
                </a:solidFill>
              </a:rPr>
              <a:t>група</a:t>
            </a:r>
            <a:r>
              <a:rPr lang="ru-RU" b="1" dirty="0">
                <a:solidFill>
                  <a:schemeClr val="tx1"/>
                </a:solidFill>
              </a:rPr>
              <a:t> 1КЕ9-061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49050"/>
      </p:ext>
    </p:extLst>
  </p:cSld>
  <p:clrMapOvr>
    <a:masterClrMapping/>
  </p:clrMapOvr>
</p:sld>
</file>

<file path=ppt/theme/theme1.xml><?xml version="1.0" encoding="utf-8"?>
<a:theme xmlns:a="http://schemas.openxmlformats.org/drawingml/2006/main" name="TP101886092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782E29-4C82-4481-A2A7-41C874A56A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TP101886092_template</Template>
  <TotalTime>16</TotalTime>
  <Words>88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TP101886092_template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Nickolay</dc:creator>
  <cp:lastModifiedBy>Nickolay</cp:lastModifiedBy>
  <cp:revision>3</cp:revision>
  <dcterms:created xsi:type="dcterms:W3CDTF">2013-05-27T21:14:20Z</dcterms:created>
  <dcterms:modified xsi:type="dcterms:W3CDTF">2013-05-27T21:31:13Z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TC018860939991</vt:lpwstr>
  </property>
</Properties>
</file>