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5" r:id="rId4"/>
    <p:sldId id="278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9" r:id="rId17"/>
    <p:sldId id="273" r:id="rId18"/>
    <p:sldId id="272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55" autoAdjust="0"/>
    <p:restoredTop sz="96433" autoAdjust="0"/>
  </p:normalViewPr>
  <p:slideViewPr>
    <p:cSldViewPr>
      <p:cViewPr>
        <p:scale>
          <a:sx n="125" d="100"/>
          <a:sy n="125" d="100"/>
        </p:scale>
        <p:origin x="117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63D46-8FA1-4A89-A29E-FF93BDA4C8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46695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1553E-BA0C-4F55-9A34-19DC686E59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6813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B0C60-FE2D-4FB0-8B08-B61715218C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8921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F46B0-FAFF-453D-9C58-D84C2AAB5C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0303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7A4E0-70AB-466A-BD36-129857AF63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30628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9BB23-1566-4FE0-8EF9-D9E7C62ED4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71047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7ABEB-8CD9-4281-BC6E-F4AE6F4F37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36050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41515-D97B-41AC-857D-14E82E48CE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7644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B816B-0DB5-4064-A479-F79BABC020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2369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5D1DE-32B5-4BF8-AF25-2F9B21825D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72199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FDA9C-ADAE-4BBE-9ADB-A280FFD07E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5608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lum/>
          </a:blip>
          <a:srcRect/>
          <a:stretch>
            <a:fillRect l="-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C3516A9-5490-43F4-B4CF-52A8B919DF2E}" type="slidenum">
              <a:rPr lang="ru-RU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74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556792"/>
            <a:ext cx="6858000" cy="2387600"/>
          </a:xfrm>
        </p:spPr>
        <p:txBody>
          <a:bodyPr>
            <a:normAutofit/>
          </a:bodyPr>
          <a:lstStyle/>
          <a:p>
            <a:r>
              <a:rPr lang="ru-RU" sz="7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Храми</a:t>
            </a:r>
            <a:r>
              <a:rPr lang="ru-RU" sz="7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Далекого Сходу</a:t>
            </a:r>
            <a:endParaRPr lang="ru-RU" sz="7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2780" y="4149080"/>
            <a:ext cx="6858000" cy="1655762"/>
          </a:xfrm>
        </p:spPr>
        <p:txBody>
          <a:bodyPr>
            <a:normAutofit/>
          </a:bodyPr>
          <a:lstStyle/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иконала учениця 11-б класу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Осадча Людмила</a:t>
            </a:r>
            <a:endParaRPr lang="uk-U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sc16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5183"/>
            <a:ext cx="566738" cy="53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80628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11560" y="1844824"/>
            <a:ext cx="3886200" cy="4351338"/>
          </a:xfrm>
        </p:spPr>
        <p:txBody>
          <a:bodyPr>
            <a:noAutofit/>
          </a:bodyPr>
          <a:lstStyle/>
          <a:p>
            <a:pPr marL="0" indent="361950" algn="just">
              <a:buNone/>
            </a:pPr>
            <a:r>
              <a:rPr lang="uk-UA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Сюанькун-си</a:t>
            </a:r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храмовий комплекс, побудований на скелі близько священної гори </a:t>
            </a:r>
            <a:r>
              <a:rPr lang="uk-UA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Хеншань</a:t>
            </a:r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провінції </a:t>
            </a:r>
            <a:r>
              <a:rPr lang="uk-UA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Шаньсі</a:t>
            </a:r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Китаї. Монастир розташований в 65 км на південний схід від міста Датун.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File:HangingMonasterySculp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3784" y="1988840"/>
            <a:ext cx="4152869" cy="3487242"/>
          </a:xfrm>
          <a:prstGeom prst="rect">
            <a:avLst/>
          </a:prstGeom>
          <a:noFill/>
        </p:spPr>
      </p:pic>
      <p:pic>
        <p:nvPicPr>
          <p:cNvPr id="4" name="Picture 7" descr="sc16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5183"/>
            <a:ext cx="566738" cy="53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80628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719261"/>
          </a:xfrm>
        </p:spPr>
        <p:txBody>
          <a:bodyPr>
            <a:normAutofit/>
          </a:bodyPr>
          <a:lstStyle/>
          <a:p>
            <a:pPr algn="ctr"/>
            <a:r>
              <a:rPr lang="uk-UA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Японія</a:t>
            </a:r>
            <a:endParaRPr lang="ru-RU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sc16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5183"/>
            <a:ext cx="566738" cy="53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80628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10600" y="1844824"/>
            <a:ext cx="8229600" cy="2569840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архітектурі Японії помітні запозичення з китайської архітектури. Для типово японських споруд характерна асиметрія. В цілому, для японської архітектури характерне прагнення до простоти. Будівлі світлі і відкриті, в основному складаються з прямокутних елементів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sc16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5183"/>
            <a:ext cx="566738" cy="53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80628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http://www.zoomex.ru/sites/default/files/users/user1/strani/japan01_zo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96" y="3645024"/>
            <a:ext cx="51125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537" y="1772816"/>
            <a:ext cx="7142624" cy="605483"/>
          </a:xfrm>
        </p:spPr>
        <p:txBody>
          <a:bodyPr/>
          <a:lstStyle/>
          <a:p>
            <a:pPr algn="ctr"/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пагоди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www.chinatrips.ru/images/guide/attraction/110201150344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394176" cy="40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sc16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5183"/>
            <a:ext cx="566738" cy="53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80628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772816"/>
            <a:ext cx="3886200" cy="4351338"/>
          </a:xfrm>
        </p:spPr>
        <p:txBody>
          <a:bodyPr>
            <a:noAutofit/>
          </a:bodyPr>
          <a:lstStyle/>
          <a:p>
            <a:pPr marL="0" indent="361950" algn="just">
              <a:buNone/>
            </a:pP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пагоди в 1,5 км від міста Далі (китайська провінція </a:t>
            </a:r>
            <a:r>
              <a:rPr lang="uk-UA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Юньнань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найбільший архітектурний ансамбль часів занепаду династії </a:t>
            </a:r>
            <a:r>
              <a:rPr lang="uk-UA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Являє собою три цегляні пагоди, розташовані в гірській місцевості по кутах правильного трикутника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http://www.svoiludi.ru/images/tb/8353/krasoty-provinzii-yuniani-13449572651404_w990h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72816"/>
            <a:ext cx="3937138" cy="4320480"/>
          </a:xfrm>
          <a:prstGeom prst="rect">
            <a:avLst/>
          </a:prstGeom>
          <a:noFill/>
        </p:spPr>
      </p:pic>
      <p:pic>
        <p:nvPicPr>
          <p:cNvPr id="6" name="Picture 7" descr="sc16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5183"/>
            <a:ext cx="566738" cy="53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80628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0512" y="1412776"/>
            <a:ext cx="7543750" cy="709961"/>
          </a:xfrm>
        </p:spPr>
        <p:txBody>
          <a:bodyPr/>
          <a:lstStyle/>
          <a:p>
            <a:pPr algn="ctr"/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Храми 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Цзінхай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Тяньфей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File:Jinghai Si - grounds - P1070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20888"/>
            <a:ext cx="5394176" cy="4045632"/>
          </a:xfrm>
          <a:prstGeom prst="rect">
            <a:avLst/>
          </a:prstGeom>
          <a:noFill/>
        </p:spPr>
      </p:pic>
      <p:pic>
        <p:nvPicPr>
          <p:cNvPr id="4" name="Picture 7" descr="sc16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5183"/>
            <a:ext cx="566738" cy="53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80628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4447406" cy="4351338"/>
          </a:xfrm>
        </p:spPr>
        <p:txBody>
          <a:bodyPr>
            <a:noAutofit/>
          </a:bodyPr>
          <a:lstStyle/>
          <a:p>
            <a:pPr marL="0" indent="358775" algn="just">
              <a:buNone/>
            </a:pP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Храми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Цзінхай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Тяньфей-гун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два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сусідніх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храму в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Нанкіні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загальною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історією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висхідній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океанських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плавань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флоту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Чжен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(початок 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храми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зруйновані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воєн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тайпінів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японцями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відновлені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1990-их - 2000-их роках.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sc16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5183"/>
            <a:ext cx="566738" cy="53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80628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://s012.radikal.ru/i320/1104/e8/0b51313068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25624"/>
            <a:ext cx="3335759" cy="412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95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719261"/>
          </a:xfrm>
        </p:spPr>
        <p:txBody>
          <a:bodyPr>
            <a:normAutofit/>
          </a:bodyPr>
          <a:lstStyle/>
          <a:p>
            <a:pPr algn="ctr"/>
            <a:r>
              <a:rPr lang="uk-UA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Камбоджа</a:t>
            </a:r>
            <a:endParaRPr lang="ru-RU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sc16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5183"/>
            <a:ext cx="566738" cy="53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80628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26604" y="1844824"/>
            <a:ext cx="8229600" cy="2641848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 кхмерської архітектури базується на понятті осі симетрії за напрямом схід-захід, обов'язкове дзеркальне повторення складових елементів будівель, що протиставляє їх асиметричної складності багатьох ансамблів індійської архітектури того ж періоду.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 descr="&amp;Fcy;&amp;acy;&amp;jcy;&amp;lcy;:Flag of Cambodi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947415"/>
            <a:ext cx="3937937" cy="2520280"/>
          </a:xfrm>
          <a:prstGeom prst="rect">
            <a:avLst/>
          </a:prstGeom>
          <a:noFill/>
        </p:spPr>
      </p:pic>
      <p:pic>
        <p:nvPicPr>
          <p:cNvPr id="6" name="Picture 7" descr="sc16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5183"/>
            <a:ext cx="566738" cy="53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80628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7886700" cy="723212"/>
          </a:xfrm>
        </p:spPr>
        <p:txBody>
          <a:bodyPr>
            <a:normAutofit/>
          </a:bodyPr>
          <a:lstStyle/>
          <a:p>
            <a:pPr algn="ctr"/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Ангкор-Ват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&amp;Fcy;&amp;acy;&amp;jcy;&amp;lcy;:Angkor Wat W-Se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6116" y="2420888"/>
            <a:ext cx="5531768" cy="3851494"/>
          </a:xfrm>
          <a:prstGeom prst="rect">
            <a:avLst/>
          </a:prstGeom>
          <a:noFill/>
        </p:spPr>
      </p:pic>
      <p:pic>
        <p:nvPicPr>
          <p:cNvPr id="4" name="Picture 7" descr="sc16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5183"/>
            <a:ext cx="566738" cy="53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80628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840557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4008" y="1840557"/>
            <a:ext cx="3886200" cy="4351338"/>
          </a:xfrm>
        </p:spPr>
        <p:txBody>
          <a:bodyPr>
            <a:noAutofit/>
          </a:bodyPr>
          <a:lstStyle/>
          <a:p>
            <a:pPr marL="0" indent="361950" algn="just">
              <a:buNone/>
            </a:pP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Далекого Сходу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переважанням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культового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певною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консервативністю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довготривалого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середньовіччя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культової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Далекого Сходу (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склалися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— VI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ст.) практично не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еволюціонують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7" name="Picture 1" descr="C:\Users\Alina\AppData\Local\Microsoft\Windows\Temporary Internet Files\Content.IE5\E4M6GHO6\MC90004516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3358079" cy="2016224"/>
          </a:xfrm>
          <a:prstGeom prst="rect">
            <a:avLst/>
          </a:prstGeom>
          <a:noFill/>
        </p:spPr>
      </p:pic>
      <p:pic>
        <p:nvPicPr>
          <p:cNvPr id="7" name="Picture 7" descr="sc16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5183"/>
            <a:ext cx="566738" cy="53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80628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39552" y="1844824"/>
            <a:ext cx="3886200" cy="4351338"/>
          </a:xfrm>
        </p:spPr>
        <p:txBody>
          <a:bodyPr>
            <a:noAutofit/>
          </a:bodyPr>
          <a:lstStyle/>
          <a:p>
            <a:pPr marL="0" indent="361950" algn="just">
              <a:buNone/>
            </a:pPr>
            <a:r>
              <a:rPr lang="ru-RU" sz="2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Ангкор-Ват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храмовий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12 </a:t>
            </a:r>
            <a:r>
              <a:rPr lang="ru-RU" sz="2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Камбоджі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Є </a:t>
            </a:r>
            <a:r>
              <a:rPr lang="ru-RU" sz="2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найбільшою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культовими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найважлівішіх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археологічніх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пам'яток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Побудованій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часів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короля </a:t>
            </a:r>
            <a:r>
              <a:rPr lang="ru-RU" sz="2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Сур'явармана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uk-UA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 descr="&amp;Fcy;&amp;acy;&amp;jcy;&amp;lcy;:Awatcornertower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44824"/>
            <a:ext cx="3647703" cy="4484693"/>
          </a:xfrm>
          <a:prstGeom prst="rect">
            <a:avLst/>
          </a:prstGeom>
          <a:noFill/>
        </p:spPr>
      </p:pic>
      <p:pic>
        <p:nvPicPr>
          <p:cNvPr id="4" name="Picture 7" descr="sc16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5183"/>
            <a:ext cx="566738" cy="53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80628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018" y="1484784"/>
            <a:ext cx="7831782" cy="566748"/>
          </a:xfrm>
        </p:spPr>
        <p:txBody>
          <a:bodyPr>
            <a:normAutofit/>
          </a:bodyPr>
          <a:lstStyle/>
          <a:p>
            <a:pPr algn="ctr"/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Баконг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4" name="Picture 2" descr="File:Bakong W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21" y="2204864"/>
            <a:ext cx="7403976" cy="4240818"/>
          </a:xfrm>
          <a:prstGeom prst="rect">
            <a:avLst/>
          </a:prstGeom>
          <a:noFill/>
        </p:spPr>
      </p:pic>
      <p:pic>
        <p:nvPicPr>
          <p:cNvPr id="4" name="Picture 7" descr="sc16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5183"/>
            <a:ext cx="566738" cy="53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80628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83568" y="1772815"/>
            <a:ext cx="3886200" cy="4351338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uk-UA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Баконг</a:t>
            </a:r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був державним храмом </a:t>
            </a:r>
            <a:r>
              <a:rPr lang="uk-UA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Індравармана</a:t>
            </a:r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в </a:t>
            </a:r>
            <a:r>
              <a:rPr lang="uk-UA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Харіхаралае</a:t>
            </a:r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столиці, заснованої </a:t>
            </a:r>
            <a:r>
              <a:rPr lang="uk-UA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Джаяварманом</a:t>
            </a:r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 в кінці 8-го століття і присвячений богу </a:t>
            </a:r>
            <a:r>
              <a:rPr lang="uk-UA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Шиві</a:t>
            </a:r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8" name="Picture 2" descr="http://upload.wikimedia.org/wikipedia/commons/thumb/f/fa/Bakong3.JPG/220px-Bakon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72815"/>
            <a:ext cx="3312368" cy="4218361"/>
          </a:xfrm>
          <a:prstGeom prst="rect">
            <a:avLst/>
          </a:prstGeom>
          <a:noFill/>
        </p:spPr>
      </p:pic>
      <p:pic>
        <p:nvPicPr>
          <p:cNvPr id="4" name="Picture 7" descr="sc16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5183"/>
            <a:ext cx="566738" cy="53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80628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719261"/>
          </a:xfrm>
        </p:spPr>
        <p:txBody>
          <a:bodyPr>
            <a:normAutofit/>
          </a:bodyPr>
          <a:lstStyle/>
          <a:p>
            <a:pPr algn="ctr"/>
            <a:r>
              <a:rPr lang="uk-UA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</a:t>
            </a:r>
            <a:endParaRPr lang="ru-RU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sc16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5183"/>
            <a:ext cx="566738" cy="53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80628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886700" cy="3096343"/>
          </a:xfrm>
        </p:spPr>
        <p:txBody>
          <a:bodyPr>
            <a:noAutofit/>
          </a:bodyPr>
          <a:lstStyle/>
          <a:p>
            <a:pPr indent="361950" algn="just"/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Вели́кий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кита́йський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серія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кам'яних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земляних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укріплень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північній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Китаю,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збудованих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північних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кордонів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Китайської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імперії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вторгнень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кочових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племен.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Найстаріша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муру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збудована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сьомому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н. е.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секцій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аж до 16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Одна з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найвідоміших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муру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збудована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220—206 до н. е. першим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імператором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Китаю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Цінь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Хуан-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Небагато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дійшли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наших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dreamvoyage.ru/photos5/wall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61" y="4438884"/>
            <a:ext cx="3370411" cy="225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37wonders.ru/uploads/posts/2011-06/1307538901_1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021" y="4437111"/>
            <a:ext cx="3364317" cy="225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sc16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5183"/>
            <a:ext cx="566738" cy="53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80628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9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2569840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китайської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архітектури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високі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дахи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складної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конфігурації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кольором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червоний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чорний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лак)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архітектурних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(колони,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кронштейни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archaeology.kiev.ua/wp-content/uploads/2013/10/Singapore_96_1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6" y="3828986"/>
            <a:ext cx="3876208" cy="284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hina.tcoa.ru/src/images/kultura_kitaya/osobennosti_arhitektury_drevnego_kitay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28986"/>
            <a:ext cx="4114800" cy="284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16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5183"/>
            <a:ext cx="566738" cy="53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80628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56082" y="1844824"/>
            <a:ext cx="4186808" cy="4937760"/>
          </a:xfrm>
        </p:spPr>
        <p:txBody>
          <a:bodyPr>
            <a:normAutofit lnSpcReduction="10000"/>
          </a:bodyPr>
          <a:lstStyle/>
          <a:p>
            <a:pPr marL="0" indent="361950" algn="just">
              <a:buNone/>
            </a:pP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Характерний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китайської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архітектури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пагода —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струнка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багатоярусна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башта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архітектурне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забудова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Пекіну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створені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урочисті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поліхромні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палацові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храмові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комплекси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(«Храм Неба» та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імператорський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палац).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lenagold.narod.ru/fon/clipart/d/dom/domik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4204562" cy="355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sc16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5183"/>
            <a:ext cx="566738" cy="53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80628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1412776"/>
            <a:ext cx="6806580" cy="767349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Палац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i.sunhome.ru/foto/8/dvorets_nebesnoy_chisto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2348880"/>
            <a:ext cx="5328592" cy="428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sc16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5183"/>
            <a:ext cx="566738" cy="53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80628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95676"/>
            <a:ext cx="8229600" cy="2713856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Палац Вищої Чистоти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даоський храмовий комплекс у місті </a:t>
            </a:r>
            <a:r>
              <a:rPr lang="uk-UA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Шанцін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горах </a:t>
            </a:r>
            <a:r>
              <a:rPr lang="uk-UA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Лунхушань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Палац називається також «столицею безсмертних» і «місцем, де сотні духів отримують завдання». Палац повернутий на південь, а з півночі упирається в гору </a:t>
            </a:r>
            <a:r>
              <a:rPr lang="uk-UA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Сіху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&amp;Fcy;&amp;acy;&amp;jcy;&amp;lcy;:Shangqingpalac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3957321" cy="2967991"/>
          </a:xfrm>
          <a:prstGeom prst="rect">
            <a:avLst/>
          </a:prstGeom>
          <a:noFill/>
        </p:spPr>
      </p:pic>
      <p:pic>
        <p:nvPicPr>
          <p:cNvPr id="4098" name="Picture 2" descr="http://photo.qip.ru/photo/irvara/200718705/large/2094395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36" y="3645024"/>
            <a:ext cx="4053136" cy="293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sc16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5183"/>
            <a:ext cx="566738" cy="53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80628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509" y="1405865"/>
            <a:ext cx="6957080" cy="749499"/>
          </a:xfrm>
        </p:spPr>
        <p:txBody>
          <a:bodyPr/>
          <a:lstStyle/>
          <a:p>
            <a:pPr algn="ctr"/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Сюанькун-си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0" name="Picture 4" descr="File:Xuankong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79360"/>
            <a:ext cx="6611888" cy="4405171"/>
          </a:xfrm>
          <a:prstGeom prst="rect">
            <a:avLst/>
          </a:prstGeom>
          <a:noFill/>
        </p:spPr>
      </p:pic>
      <p:pic>
        <p:nvPicPr>
          <p:cNvPr id="4" name="Picture 7" descr="sc16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5183"/>
            <a:ext cx="566738" cy="53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80628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489</Words>
  <Application>Microsoft Office PowerPoint</Application>
  <PresentationFormat>Экран (4:3)</PresentationFormat>
  <Paragraphs>25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1_Тема Office</vt:lpstr>
      <vt:lpstr>Храми Далекого Сходу</vt:lpstr>
      <vt:lpstr>Презентация PowerPoint</vt:lpstr>
      <vt:lpstr>Китай</vt:lpstr>
      <vt:lpstr>Вели́кий кита́йський мур́— серія кам'яних та земляних укріплень в північній частині Китаю, збудованих з метою захисту північних кордонів Китайської імперії проти вторгнень різних кочових племен. Найстаріша частина муру була збудована ще в сьомому столітті до н. е. Пізніше, будівництво нових секцій тривало аж до 16 століття включно. Одна з найвідоміших частин муру збудована в 220—206 до н. е. першим імператором Китаю Цінь Ші Хуан-ді. Небагато з них дійшли до наших днів. </vt:lpstr>
      <vt:lpstr>Презентация PowerPoint</vt:lpstr>
      <vt:lpstr>Презентация PowerPoint</vt:lpstr>
      <vt:lpstr>Палац Вищої Чистоти</vt:lpstr>
      <vt:lpstr>Презентация PowerPoint</vt:lpstr>
      <vt:lpstr>Сюанькун-си</vt:lpstr>
      <vt:lpstr>Презентация PowerPoint</vt:lpstr>
      <vt:lpstr>Японія</vt:lpstr>
      <vt:lpstr>Презентация PowerPoint</vt:lpstr>
      <vt:lpstr>Три пагоди</vt:lpstr>
      <vt:lpstr>Презентация PowerPoint</vt:lpstr>
      <vt:lpstr>Храми Цзінхай і Тяньфей</vt:lpstr>
      <vt:lpstr>Презентация PowerPoint</vt:lpstr>
      <vt:lpstr>Камбоджа</vt:lpstr>
      <vt:lpstr>Презентация PowerPoint</vt:lpstr>
      <vt:lpstr>Ангкор-Ват</vt:lpstr>
      <vt:lpstr>Презентация PowerPoint</vt:lpstr>
      <vt:lpstr>Баконг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Храми Далекого Сходу</dc:title>
  <dc:creator>Alina</dc:creator>
  <cp:lastModifiedBy>user</cp:lastModifiedBy>
  <cp:revision>18</cp:revision>
  <dcterms:created xsi:type="dcterms:W3CDTF">2013-09-22T11:37:30Z</dcterms:created>
  <dcterms:modified xsi:type="dcterms:W3CDTF">2014-01-20T20:24:16Z</dcterms:modified>
</cp:coreProperties>
</file>