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/>
              <a:t>19 </a:t>
            </a:r>
            <a:r>
              <a:rPr lang="ru-RU" dirty="0" err="1" smtClean="0"/>
              <a:t>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15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2952328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Ілля</a:t>
            </a:r>
            <a:r>
              <a:rPr lang="ru-RU" dirty="0"/>
              <a:t> </a:t>
            </a:r>
            <a:r>
              <a:rPr lang="ru-RU" dirty="0" err="1"/>
              <a:t>Рєпін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Темпераментна кисть </a:t>
            </a:r>
            <a:r>
              <a:rPr lang="ru-RU" dirty="0" err="1"/>
              <a:t>Рєпіна</a:t>
            </a:r>
            <a:r>
              <a:rPr lang="ru-RU" dirty="0"/>
              <a:t> </a:t>
            </a:r>
            <a:r>
              <a:rPr lang="ru-RU" dirty="0" err="1"/>
              <a:t>насичує</a:t>
            </a:r>
            <a:r>
              <a:rPr lang="ru-RU" dirty="0"/>
              <a:t> </a:t>
            </a:r>
            <a:r>
              <a:rPr lang="ru-RU" dirty="0" smtClean="0"/>
              <a:t>потужною </a:t>
            </a:r>
            <a:r>
              <a:rPr lang="ru-RU" dirty="0" err="1" smtClean="0"/>
              <a:t>емоційною</a:t>
            </a:r>
            <a:r>
              <a:rPr lang="ru-RU" dirty="0" smtClean="0"/>
              <a:t> </a:t>
            </a:r>
            <a:r>
              <a:rPr lang="ru-RU" dirty="0"/>
              <a:t>силою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("</a:t>
            </a:r>
            <a:r>
              <a:rPr lang="ru-RU" dirty="0" err="1"/>
              <a:t>Запорожці</a:t>
            </a:r>
            <a:r>
              <a:rPr lang="ru-RU" dirty="0"/>
              <a:t> </a:t>
            </a:r>
            <a:r>
              <a:rPr lang="ru-RU" dirty="0" err="1"/>
              <a:t>пишуть</a:t>
            </a:r>
            <a:r>
              <a:rPr lang="ru-RU" dirty="0"/>
              <a:t> листа </a:t>
            </a:r>
            <a:r>
              <a:rPr lang="ru-RU" dirty="0" err="1"/>
              <a:t>турецькому</a:t>
            </a:r>
            <a:r>
              <a:rPr lang="ru-RU" dirty="0"/>
              <a:t> султану". </a:t>
            </a:r>
          </a:p>
          <a:p>
            <a:r>
              <a:rPr lang="ru-RU" dirty="0" err="1"/>
              <a:t>Дивні</a:t>
            </a:r>
            <a:r>
              <a:rPr lang="ru-RU" dirty="0"/>
              <a:t> </a:t>
            </a:r>
            <a:r>
              <a:rPr lang="ru-RU" dirty="0" err="1"/>
              <a:t>лірично-привабливі</a:t>
            </a:r>
            <a:r>
              <a:rPr lang="ru-RU" dirty="0"/>
              <a:t> </a:t>
            </a:r>
            <a:r>
              <a:rPr lang="ru-RU" dirty="0" err="1"/>
              <a:t>портрети</a:t>
            </a:r>
            <a:r>
              <a:rPr lang="ru-RU" dirty="0"/>
              <a:t> </a:t>
            </a:r>
            <a:r>
              <a:rPr lang="ru-RU" dirty="0" err="1"/>
              <a:t>Рєпіна</a:t>
            </a:r>
            <a:r>
              <a:rPr lang="ru-RU" dirty="0"/>
              <a:t>. Художник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острохарактерні</a:t>
            </a:r>
            <a:r>
              <a:rPr lang="ru-RU" dirty="0"/>
              <a:t>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 smtClean="0"/>
              <a:t>типажі</a:t>
            </a:r>
            <a:r>
              <a:rPr lang="ru-RU" dirty="0" smtClean="0"/>
              <a:t>. Особенно </a:t>
            </a:r>
            <a:r>
              <a:rPr lang="ru-RU" dirty="0" err="1"/>
              <a:t>барвисто-задушевні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рідних</a:t>
            </a:r>
            <a:r>
              <a:rPr lang="ru-RU" dirty="0"/>
              <a:t> художника: "</a:t>
            </a:r>
            <a:r>
              <a:rPr lang="ru-RU" dirty="0" err="1"/>
              <a:t>Осінній</a:t>
            </a:r>
            <a:r>
              <a:rPr lang="ru-RU" dirty="0"/>
              <a:t> букет"</a:t>
            </a:r>
          </a:p>
        </p:txBody>
      </p:sp>
    </p:spTree>
    <p:extLst>
      <p:ext uri="{BB962C8B-B14F-4D97-AF65-F5344CB8AC3E}">
        <p14:creationId xmlns:p14="http://schemas.microsoft.com/office/powerpoint/2010/main" val="340460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3816424" cy="6120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3523470" cy="479715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Осінній</a:t>
            </a:r>
            <a:r>
              <a:rPr lang="ru-RU" dirty="0" smtClean="0"/>
              <a:t> букет» </a:t>
            </a:r>
            <a:r>
              <a:rPr lang="ru-RU" dirty="0"/>
              <a:t>(портрет дочки). 1892</a:t>
            </a:r>
          </a:p>
        </p:txBody>
      </p:sp>
    </p:spTree>
    <p:extLst>
      <p:ext uri="{BB962C8B-B14F-4D97-AF65-F5344CB8AC3E}">
        <p14:creationId xmlns:p14="http://schemas.microsoft.com/office/powerpoint/2010/main" val="322718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62" y="2247900"/>
            <a:ext cx="6289075" cy="42054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Літній</a:t>
            </a:r>
            <a:r>
              <a:rPr lang="ru-RU" dirty="0"/>
              <a:t> пейзаж. 1879</a:t>
            </a:r>
          </a:p>
        </p:txBody>
      </p:sp>
    </p:spTree>
    <p:extLst>
      <p:ext uri="{BB962C8B-B14F-4D97-AF65-F5344CB8AC3E}">
        <p14:creationId xmlns:p14="http://schemas.microsoft.com/office/powerpoint/2010/main" val="318245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2671785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 Врубель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Олександровича</a:t>
            </a:r>
            <a:r>
              <a:rPr lang="ru-RU" dirty="0"/>
              <a:t> Врубеля - </a:t>
            </a:r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найзначніших</a:t>
            </a:r>
            <a:r>
              <a:rPr lang="ru-RU" dirty="0"/>
              <a:t> і </a:t>
            </a:r>
            <a:r>
              <a:rPr lang="ru-RU" dirty="0" err="1"/>
              <a:t>загадкових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smtClean="0"/>
              <a:t>Велика </a:t>
            </a:r>
            <a:r>
              <a:rPr lang="ru-RU" dirty="0" err="1"/>
              <a:t>майстерність</a:t>
            </a:r>
            <a:r>
              <a:rPr lang="ru-RU" dirty="0"/>
              <a:t>, </a:t>
            </a:r>
            <a:r>
              <a:rPr lang="ru-RU" dirty="0" err="1"/>
              <a:t>трагізм</a:t>
            </a:r>
            <a:r>
              <a:rPr lang="ru-RU" dirty="0"/>
              <a:t>, </a:t>
            </a:r>
            <a:r>
              <a:rPr lang="ru-RU" dirty="0" err="1"/>
              <a:t>героїчний</a:t>
            </a:r>
            <a:r>
              <a:rPr lang="ru-RU" dirty="0"/>
              <a:t> дух і </a:t>
            </a:r>
            <a:r>
              <a:rPr lang="ru-RU" dirty="0" err="1"/>
              <a:t>неповторний</a:t>
            </a:r>
            <a:r>
              <a:rPr lang="ru-RU" dirty="0"/>
              <a:t> </a:t>
            </a:r>
            <a:r>
              <a:rPr lang="ru-RU" dirty="0" err="1"/>
              <a:t>декоративний</a:t>
            </a:r>
            <a:r>
              <a:rPr lang="ru-RU" dirty="0"/>
              <a:t> дар </a:t>
            </a:r>
            <a:r>
              <a:rPr lang="ru-RU" dirty="0" err="1"/>
              <a:t>роблять</a:t>
            </a:r>
            <a:r>
              <a:rPr lang="ru-RU" dirty="0"/>
              <a:t> Врубеля художником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. 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smtClean="0"/>
              <a:t>живучи </a:t>
            </a:r>
            <a:r>
              <a:rPr lang="ru-RU" dirty="0"/>
              <a:t>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недоступному </a:t>
            </a:r>
            <a:r>
              <a:rPr lang="ru-RU" dirty="0" err="1"/>
              <a:t>розумінню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Врубель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в образах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незвичайного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і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стали одними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віх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рубежу </a:t>
            </a:r>
            <a:r>
              <a:rPr lang="ru-RU" dirty="0" err="1"/>
              <a:t>століть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44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4331831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3312368" cy="5976664"/>
          </a:xfrm>
        </p:spPr>
        <p:txBody>
          <a:bodyPr/>
          <a:lstStyle/>
          <a:p>
            <a:r>
              <a:rPr lang="ru-RU" dirty="0" smtClean="0"/>
              <a:t>«Портрет </a:t>
            </a:r>
            <a:r>
              <a:rPr lang="ru-RU" dirty="0" err="1" smtClean="0"/>
              <a:t>дружини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81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62994"/>
            <a:ext cx="5715000" cy="3648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Бузок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3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348880"/>
            <a:ext cx="4608511" cy="43204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Суриков,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Левітану</a:t>
            </a:r>
            <a:r>
              <a:rPr lang="ru-RU" dirty="0"/>
              <a:t>, художник поза всяких </a:t>
            </a:r>
            <a:r>
              <a:rPr lang="ru-RU" dirty="0" err="1"/>
              <a:t>напрямів</a:t>
            </a:r>
            <a:r>
              <a:rPr lang="ru-RU" dirty="0"/>
              <a:t> і </a:t>
            </a:r>
            <a:r>
              <a:rPr lang="ru-RU" dirty="0" err="1"/>
              <a:t>гуртків</a:t>
            </a:r>
            <a:r>
              <a:rPr lang="ru-RU" dirty="0"/>
              <a:t>. В </a:t>
            </a:r>
            <a:r>
              <a:rPr lang="ru-RU" dirty="0" err="1"/>
              <a:t>найкращу</a:t>
            </a:r>
            <a:r>
              <a:rPr lang="ru-RU" dirty="0"/>
              <a:t> свою пору (а про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й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, так як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рішучого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про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десять </a:t>
            </a:r>
            <a:r>
              <a:rPr lang="ru-RU" dirty="0" err="1"/>
              <a:t>років</a:t>
            </a:r>
            <a:r>
              <a:rPr lang="ru-RU" dirty="0"/>
              <a:t> так </a:t>
            </a:r>
            <a:r>
              <a:rPr lang="ru-RU" dirty="0" smtClean="0"/>
              <a:t>званого </a:t>
            </a:r>
            <a:r>
              <a:rPr lang="ru-RU" dirty="0"/>
              <a:t>«</a:t>
            </a:r>
            <a:r>
              <a:rPr lang="ru-RU" dirty="0" err="1"/>
              <a:t>занепаду</a:t>
            </a:r>
            <a:r>
              <a:rPr lang="ru-RU" dirty="0"/>
              <a:t>») Суриков </a:t>
            </a:r>
            <a:r>
              <a:rPr lang="ru-RU" dirty="0" err="1"/>
              <a:t>був</a:t>
            </a:r>
            <a:r>
              <a:rPr lang="ru-RU" dirty="0"/>
              <a:t>,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вільний</a:t>
            </a:r>
            <a:r>
              <a:rPr lang="ru-RU" dirty="0"/>
              <a:t>, творив </a:t>
            </a:r>
            <a:r>
              <a:rPr lang="ru-RU" dirty="0" err="1"/>
              <a:t>єдино</a:t>
            </a:r>
            <a:r>
              <a:rPr lang="ru-RU" dirty="0"/>
              <a:t> </a:t>
            </a:r>
            <a:r>
              <a:rPr lang="ru-RU" dirty="0" err="1"/>
              <a:t>охоплений</a:t>
            </a:r>
            <a:r>
              <a:rPr lang="ru-RU" dirty="0"/>
              <a:t> </a:t>
            </a:r>
            <a:r>
              <a:rPr lang="ru-RU" dirty="0" err="1"/>
              <a:t>натхненням</a:t>
            </a:r>
            <a:r>
              <a:rPr lang="ru-RU" dirty="0"/>
              <a:t>, </a:t>
            </a:r>
            <a:r>
              <a:rPr lang="ru-RU" dirty="0" err="1"/>
              <a:t>висловлював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самого себе, не </a:t>
            </a:r>
            <a:r>
              <a:rPr lang="ru-RU" dirty="0" err="1"/>
              <a:t>дивлячись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та </a:t>
            </a:r>
            <a:r>
              <a:rPr lang="ru-RU" dirty="0" err="1"/>
              <a:t>принципи</a:t>
            </a:r>
            <a:r>
              <a:rPr lang="ru-RU" dirty="0"/>
              <a:t>. </a:t>
            </a:r>
            <a:r>
              <a:rPr lang="ru-RU" dirty="0" smtClean="0"/>
              <a:t>Тому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зарахувати</a:t>
            </a:r>
            <a:r>
              <a:rPr lang="ru-RU" dirty="0"/>
              <a:t> до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до </a:t>
            </a:r>
            <a:r>
              <a:rPr lang="ru-RU" dirty="0" err="1" smtClean="0"/>
              <a:t>безумовних</a:t>
            </a:r>
            <a:r>
              <a:rPr lang="ru-RU" dirty="0"/>
              <a:t> </a:t>
            </a:r>
            <a:r>
              <a:rPr lang="ru-RU" dirty="0" err="1" smtClean="0"/>
              <a:t>індивідуалістів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часу, таких, як </a:t>
            </a:r>
            <a:r>
              <a:rPr lang="ru-RU" dirty="0" err="1"/>
              <a:t>Левітан</a:t>
            </a:r>
            <a:r>
              <a:rPr lang="ru-RU" dirty="0"/>
              <a:t>, </a:t>
            </a:r>
            <a:r>
              <a:rPr lang="ru-RU" dirty="0" err="1"/>
              <a:t>Сєров</a:t>
            </a:r>
            <a:r>
              <a:rPr lang="ru-RU" dirty="0"/>
              <a:t>, Врубель і </a:t>
            </a:r>
            <a:r>
              <a:rPr lang="ru-RU" dirty="0" err="1"/>
              <a:t>Коровін</a:t>
            </a:r>
            <a:r>
              <a:rPr lang="ru-RU" dirty="0"/>
              <a:t>. </a:t>
            </a:r>
            <a:r>
              <a:rPr lang="ru-RU" dirty="0" smtClean="0"/>
              <a:t>(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Суриков Василь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2736304" cy="41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816424" cy="4610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429" y="620688"/>
            <a:ext cx="8928992" cy="50405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Портрет </a:t>
            </a:r>
            <a:r>
              <a:rPr lang="ru-RU" dirty="0" err="1" smtClean="0"/>
              <a:t>Е.К.Дерягіной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1879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06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320480" cy="44934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980728"/>
            <a:ext cx="7756263" cy="792088"/>
          </a:xfrm>
        </p:spPr>
        <p:txBody>
          <a:bodyPr/>
          <a:lstStyle/>
          <a:p>
            <a:r>
              <a:rPr lang="ru-RU" dirty="0" err="1"/>
              <a:t>Сибірська</a:t>
            </a:r>
            <a:r>
              <a:rPr lang="ru-RU" dirty="0"/>
              <a:t> </a:t>
            </a:r>
            <a:r>
              <a:rPr lang="ru-RU" dirty="0" smtClean="0"/>
              <a:t>красуня.1891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4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романтизм і </a:t>
            </a:r>
            <a:r>
              <a:rPr lang="ru-RU" dirty="0" err="1"/>
              <a:t>реалізм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визнаним</a:t>
            </a:r>
            <a:r>
              <a:rPr lang="ru-RU" dirty="0"/>
              <a:t> методом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класицизм</a:t>
            </a:r>
            <a:r>
              <a:rPr lang="ru-RU" dirty="0"/>
              <a:t>.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стала </a:t>
            </a:r>
            <a:r>
              <a:rPr lang="ru-RU" dirty="0" err="1" smtClean="0"/>
              <a:t>відсталою</a:t>
            </a:r>
            <a:r>
              <a:rPr lang="ru-RU" dirty="0" smtClean="0"/>
              <a:t> </a:t>
            </a:r>
            <a:r>
              <a:rPr lang="ru-RU" dirty="0" err="1"/>
              <a:t>установою</a:t>
            </a:r>
            <a:r>
              <a:rPr lang="ru-RU" dirty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перешкоджала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спробам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Вона </a:t>
            </a:r>
            <a:r>
              <a:rPr lang="ru-RU" dirty="0" err="1"/>
              <a:t>вимагала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слідувати</a:t>
            </a:r>
            <a:r>
              <a:rPr lang="ru-RU" dirty="0"/>
              <a:t> канонам </a:t>
            </a:r>
            <a:r>
              <a:rPr lang="ru-RU" dirty="0" err="1"/>
              <a:t>класицизму</a:t>
            </a:r>
            <a:r>
              <a:rPr lang="ru-RU" dirty="0"/>
              <a:t>, </a:t>
            </a:r>
            <a:r>
              <a:rPr lang="ru-RU" dirty="0" err="1"/>
              <a:t>заохочувала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картин на </a:t>
            </a:r>
            <a:r>
              <a:rPr lang="ru-RU" dirty="0" err="1"/>
              <a:t>біблійні</a:t>
            </a:r>
            <a:r>
              <a:rPr lang="ru-RU" dirty="0"/>
              <a:t> та </a:t>
            </a:r>
            <a:r>
              <a:rPr lang="ru-RU" dirty="0" err="1"/>
              <a:t>міфологічні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.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не </a:t>
            </a:r>
            <a:r>
              <a:rPr lang="ru-RU" dirty="0" err="1"/>
              <a:t>задовольняли</a:t>
            </a:r>
            <a:r>
              <a:rPr lang="ru-RU" dirty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рамки. </a:t>
            </a:r>
            <a:r>
              <a:rPr lang="ru-RU" dirty="0"/>
              <a:t>Тому вони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 до </a:t>
            </a:r>
            <a:r>
              <a:rPr lang="ru-RU" dirty="0" smtClean="0"/>
              <a:t>портретного </a:t>
            </a:r>
            <a:r>
              <a:rPr lang="ru-RU" dirty="0"/>
              <a:t>жанру.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1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2700652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Віктор</a:t>
            </a:r>
            <a:r>
              <a:rPr lang="ru-RU" dirty="0"/>
              <a:t> Васнецов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2506121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Видатний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smtClean="0"/>
              <a:t>художник 19 ст.-20 ст., </a:t>
            </a:r>
            <a:r>
              <a:rPr lang="ru-RU" dirty="0" err="1" smtClean="0"/>
              <a:t>що</a:t>
            </a:r>
            <a:r>
              <a:rPr lang="ru-RU" dirty="0" smtClean="0"/>
              <a:t> створив ряд </a:t>
            </a:r>
            <a:r>
              <a:rPr lang="ru-RU" dirty="0"/>
              <a:t>картин з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smtClean="0"/>
              <a:t>тематики, </a:t>
            </a:r>
            <a:r>
              <a:rPr lang="ru-RU" dirty="0" err="1" smtClean="0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 smtClean="0"/>
              <a:t>портретів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одним з перших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кому стали </a:t>
            </a:r>
            <a:r>
              <a:rPr lang="ru-RU" dirty="0" err="1"/>
              <a:t>тісні</a:t>
            </a:r>
            <a:r>
              <a:rPr lang="ru-RU" dirty="0"/>
              <a:t> рамки </a:t>
            </a:r>
            <a:r>
              <a:rPr lang="ru-RU" dirty="0" err="1"/>
              <a:t>станкової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і </a:t>
            </a:r>
            <a:r>
              <a:rPr lang="ru-RU" dirty="0" err="1"/>
              <a:t>хто</a:t>
            </a:r>
            <a:r>
              <a:rPr lang="ru-RU" dirty="0"/>
              <a:t> "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прикрашання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", </a:t>
            </a:r>
            <a:r>
              <a:rPr lang="ru-RU" dirty="0" err="1"/>
              <a:t>взявся</a:t>
            </a:r>
            <a:r>
              <a:rPr lang="ru-RU" dirty="0"/>
              <a:t> за </a:t>
            </a:r>
            <a:r>
              <a:rPr lang="ru-RU" dirty="0" err="1"/>
              <a:t>найрізноманітніші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- </a:t>
            </a:r>
            <a:r>
              <a:rPr lang="ru-RU" dirty="0" err="1"/>
              <a:t>театральну</a:t>
            </a:r>
            <a:r>
              <a:rPr lang="ru-RU" dirty="0"/>
              <a:t> </a:t>
            </a:r>
            <a:r>
              <a:rPr lang="ru-RU" dirty="0" err="1"/>
              <a:t>декорацію</a:t>
            </a:r>
            <a:r>
              <a:rPr lang="ru-RU" dirty="0"/>
              <a:t>, </a:t>
            </a:r>
            <a:r>
              <a:rPr lang="ru-RU" dirty="0" err="1"/>
              <a:t>архітектуру</a:t>
            </a:r>
            <a:r>
              <a:rPr lang="ru-RU" dirty="0"/>
              <a:t>,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та </a:t>
            </a:r>
            <a:r>
              <a:rPr lang="ru-RU" dirty="0" err="1"/>
              <a:t>ілюстрацію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той час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нез'ясовно</a:t>
            </a:r>
            <a:r>
              <a:rPr lang="ru-RU" dirty="0"/>
              <a:t> і </a:t>
            </a:r>
            <a:r>
              <a:rPr lang="ru-RU" dirty="0" err="1"/>
              <a:t>сприймалося</a:t>
            </a:r>
            <a:r>
              <a:rPr lang="ru-RU" dirty="0"/>
              <a:t> як "</a:t>
            </a:r>
            <a:r>
              <a:rPr lang="ru-RU" dirty="0" err="1"/>
              <a:t>розмінювання</a:t>
            </a:r>
            <a:r>
              <a:rPr lang="ru-RU" dirty="0"/>
              <a:t> таланту".</a:t>
            </a:r>
          </a:p>
        </p:txBody>
      </p:sp>
    </p:spTree>
    <p:extLst>
      <p:ext uri="{BB962C8B-B14F-4D97-AF65-F5344CB8AC3E}">
        <p14:creationId xmlns:p14="http://schemas.microsoft.com/office/powerpoint/2010/main" val="68329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88839"/>
            <a:ext cx="4283968" cy="486916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пейзажі</a:t>
            </a:r>
            <a:r>
              <a:rPr lang="ru-RU" dirty="0"/>
              <a:t> Васнецова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серйозному</a:t>
            </a:r>
            <a:r>
              <a:rPr lang="ru-RU" dirty="0"/>
              <a:t>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фундаменті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вивчених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дозволили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архітектурний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.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уява</a:t>
            </a:r>
            <a:r>
              <a:rPr lang="ru-RU" dirty="0"/>
              <a:t> </a:t>
            </a:r>
            <a:r>
              <a:rPr lang="ru-RU" dirty="0" err="1" smtClean="0"/>
              <a:t>допомагала</a:t>
            </a:r>
            <a:r>
              <a:rPr lang="ru-RU" dirty="0" smtClean="0"/>
              <a:t> </a:t>
            </a:r>
            <a:r>
              <a:rPr lang="ru-RU" dirty="0"/>
              <a:t>художнику </a:t>
            </a:r>
            <a:r>
              <a:rPr lang="ru-RU" dirty="0" err="1" smtClean="0"/>
              <a:t>доповнювати</a:t>
            </a:r>
            <a:r>
              <a:rPr lang="ru-RU" dirty="0" smtClean="0"/>
              <a:t> </a:t>
            </a:r>
            <a:r>
              <a:rPr lang="ru-RU" dirty="0" err="1"/>
              <a:t>фактичні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почерпнуті</a:t>
            </a:r>
            <a:r>
              <a:rPr lang="ru-RU" dirty="0"/>
              <a:t> з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про </a:t>
            </a:r>
            <a:r>
              <a:rPr lang="ru-RU" dirty="0" err="1" smtClean="0"/>
              <a:t>древню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, </a:t>
            </a:r>
            <a:r>
              <a:rPr lang="ru-RU" dirty="0"/>
              <a:t>і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правдиві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далекого </a:t>
            </a:r>
            <a:r>
              <a:rPr lang="ru-RU" dirty="0" err="1"/>
              <a:t>минулого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Хрещення</a:t>
            </a:r>
            <a:r>
              <a:rPr lang="ru-RU" dirty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князем </a:t>
            </a:r>
            <a:r>
              <a:rPr lang="ru-RU" dirty="0" err="1" smtClean="0"/>
              <a:t>Володимиром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62958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46" y="2247900"/>
            <a:ext cx="5864308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Богатирі</a:t>
            </a:r>
            <a:r>
              <a:rPr lang="ru-RU" dirty="0" smtClean="0"/>
              <a:t>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21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799284" cy="5229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Страшний</a:t>
            </a:r>
            <a:r>
              <a:rPr lang="ru-RU" dirty="0" smtClean="0"/>
              <a:t> суд»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97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392487" cy="47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 свою </a:t>
            </a:r>
            <a:r>
              <a:rPr lang="ru-RU" dirty="0" smtClean="0"/>
              <a:t>20річну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Левитаном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картин і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підготовчих</a:t>
            </a:r>
            <a:r>
              <a:rPr lang="ru-RU" dirty="0"/>
              <a:t> </a:t>
            </a:r>
            <a:r>
              <a:rPr lang="ru-RU" dirty="0" err="1"/>
              <a:t>етюдів</a:t>
            </a:r>
            <a:r>
              <a:rPr lang="ru-RU" dirty="0"/>
              <a:t>. </a:t>
            </a:r>
            <a:r>
              <a:rPr lang="ru-RU" dirty="0" err="1"/>
              <a:t>К</a:t>
            </a:r>
            <a:r>
              <a:rPr lang="ru-RU" dirty="0" err="1" smtClean="0"/>
              <a:t>ожна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робіт</a:t>
            </a:r>
            <a:r>
              <a:rPr lang="ru-RU" dirty="0"/>
              <a:t> в </a:t>
            </a:r>
            <a:r>
              <a:rPr lang="ru-RU" dirty="0" err="1"/>
              <a:t>свій</a:t>
            </a:r>
            <a:r>
              <a:rPr lang="ru-RU" dirty="0"/>
              <a:t> час ставала </a:t>
            </a:r>
            <a:r>
              <a:rPr lang="ru-RU" dirty="0" err="1"/>
              <a:t>цілою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в культурному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 Михайло Нестеров, друг </a:t>
            </a:r>
            <a:r>
              <a:rPr lang="ru-RU" dirty="0" err="1"/>
              <a:t>Левітана</a:t>
            </a:r>
            <a:r>
              <a:rPr lang="ru-RU" dirty="0"/>
              <a:t>, писав: "У </a:t>
            </a:r>
            <a:r>
              <a:rPr lang="ru-RU" dirty="0" err="1"/>
              <a:t>ті</a:t>
            </a:r>
            <a:r>
              <a:rPr lang="ru-RU" dirty="0"/>
              <a:t> роки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Левітана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торжеством. Про </a:t>
            </a:r>
            <a:r>
              <a:rPr lang="ru-RU" dirty="0" err="1"/>
              <a:t>нього</a:t>
            </a:r>
            <a:r>
              <a:rPr lang="ru-RU" dirty="0"/>
              <a:t> говорили, ним </a:t>
            </a:r>
            <a:r>
              <a:rPr lang="ru-RU" dirty="0" err="1"/>
              <a:t>захоплювалися</a:t>
            </a:r>
            <a:r>
              <a:rPr lang="ru-RU" dirty="0"/>
              <a:t>. </a:t>
            </a:r>
            <a:r>
              <a:rPr lang="ru-RU" dirty="0" err="1"/>
              <a:t>Щастя</a:t>
            </a:r>
            <a:r>
              <a:rPr lang="ru-RU" dirty="0"/>
              <a:t> ставало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 smtClean="0"/>
              <a:t>визнаним</a:t>
            </a:r>
            <a:r>
              <a:rPr lang="ru-RU" dirty="0" smtClean="0"/>
              <a:t> </a:t>
            </a:r>
            <a:r>
              <a:rPr lang="ru-RU" dirty="0" err="1" smtClean="0"/>
              <a:t>майстром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Ісаак</a:t>
            </a:r>
            <a:r>
              <a:rPr lang="ru-RU" dirty="0"/>
              <a:t> </a:t>
            </a:r>
            <a:r>
              <a:rPr lang="ru-RU" dirty="0" err="1"/>
              <a:t>Левітан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03694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6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904656" cy="42383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Саввінська</a:t>
            </a:r>
            <a:r>
              <a:rPr lang="ru-RU" dirty="0" smtClean="0"/>
              <a:t> слобода»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63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192688" cy="4176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«Золота </a:t>
            </a:r>
            <a:r>
              <a:rPr lang="ru-RU" dirty="0" err="1" smtClean="0"/>
              <a:t>осінь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20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</TotalTime>
  <Words>518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 Російський живопис 19 століття</vt:lpstr>
      <vt:lpstr>Презентация PowerPoint</vt:lpstr>
      <vt:lpstr>Віктор Васнецов</vt:lpstr>
      <vt:lpstr>Хрещення Русі князем Володимиром</vt:lpstr>
      <vt:lpstr>« Богатирі »</vt:lpstr>
      <vt:lpstr>«Страшний суд» </vt:lpstr>
      <vt:lpstr>Ісаак Левітан</vt:lpstr>
      <vt:lpstr>«Саввінська слобода»</vt:lpstr>
      <vt:lpstr>«Золота осінь»</vt:lpstr>
      <vt:lpstr>Ілля Рєпін</vt:lpstr>
      <vt:lpstr>«Осінній букет» (портрет дочки). 1892</vt:lpstr>
      <vt:lpstr>Літній пейзаж. 1879</vt:lpstr>
      <vt:lpstr>Михайло Врубель</vt:lpstr>
      <vt:lpstr>«Портрет дружини»</vt:lpstr>
      <vt:lpstr>«Бузок»</vt:lpstr>
      <vt:lpstr>Суриков Василь</vt:lpstr>
      <vt:lpstr> Портрет Е.К.Дерягіной. 1879</vt:lpstr>
      <vt:lpstr>Сибірська красуня.1891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Російський живопис 19 століття</dc:title>
  <dc:creator>user</dc:creator>
  <cp:lastModifiedBy>user</cp:lastModifiedBy>
  <cp:revision>7</cp:revision>
  <dcterms:created xsi:type="dcterms:W3CDTF">2014-10-12T13:47:16Z</dcterms:created>
  <dcterms:modified xsi:type="dcterms:W3CDTF">2015-02-02T16:27:40Z</dcterms:modified>
</cp:coreProperties>
</file>