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sldIdLst>
    <p:sldId id="256" r:id="rId3"/>
    <p:sldId id="257" r:id="rId4"/>
    <p:sldId id="271" r:id="rId5"/>
    <p:sldId id="272" r:id="rId6"/>
    <p:sldId id="258" r:id="rId7"/>
    <p:sldId id="259" r:id="rId8"/>
    <p:sldId id="260" r:id="rId9"/>
    <p:sldId id="261" r:id="rId10"/>
    <p:sldId id="267" r:id="rId11"/>
    <p:sldId id="263" r:id="rId12"/>
    <p:sldId id="264" r:id="rId13"/>
    <p:sldId id="265" r:id="rId14"/>
    <p:sldId id="266" r:id="rId15"/>
    <p:sldId id="268" r:id="rId16"/>
    <p:sldId id="269" r:id="rId17"/>
    <p:sldId id="270" r:id="rId18"/>
    <p:sldId id="273"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58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K:\ProPowerPoint\Шаблоны\ОБРАЗОВАНИЕ\Физика\Fizika.jpg"/>
          <p:cNvPicPr>
            <a:picLocks noChangeAspect="1" noChangeArrowheads="1"/>
          </p:cNvPicPr>
          <p:nvPr/>
        </p:nvPicPr>
        <p:blipFill>
          <a:blip r:embed="rId2" cstate="print"/>
          <a:srcRect/>
          <a:stretch>
            <a:fillRect/>
          </a:stretch>
        </p:blipFill>
        <p:spPr bwMode="auto">
          <a:xfrm>
            <a:off x="0" y="0"/>
            <a:ext cx="9144000" cy="6892925"/>
          </a:xfrm>
          <a:prstGeom prst="rect">
            <a:avLst/>
          </a:prstGeom>
          <a:noFill/>
          <a:ln w="9525">
            <a:noFill/>
            <a:miter lim="800000"/>
            <a:headEnd/>
            <a:tailEnd/>
          </a:ln>
        </p:spPr>
      </p:pic>
      <p:sp>
        <p:nvSpPr>
          <p:cNvPr id="2" name="Заголовок 1"/>
          <p:cNvSpPr>
            <a:spLocks noGrp="1"/>
          </p:cNvSpPr>
          <p:nvPr>
            <p:ph type="ctrTitle"/>
          </p:nvPr>
        </p:nvSpPr>
        <p:spPr>
          <a:xfrm>
            <a:off x="0" y="5013176"/>
            <a:ext cx="6300192" cy="821953"/>
          </a:xfrm>
        </p:spPr>
        <p:txBody>
          <a:bodyPr/>
          <a:lstStyle>
            <a:lvl1pPr>
              <a:defRPr b="1">
                <a:solidFill>
                  <a:schemeClr val="bg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3275856" y="6093296"/>
            <a:ext cx="5680720" cy="625624"/>
          </a:xfrm>
        </p:spPr>
        <p:txBody>
          <a:bodyPr/>
          <a:lstStyle>
            <a:lvl1pPr marL="0" indent="0" algn="ctr">
              <a:buNone/>
              <a:defRPr>
                <a:solidFill>
                  <a:schemeClr val="tx2">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7C9B81F-C347-4BEF-BFDF-29C42F48304A}" type="datetimeFigureOut">
              <a:rPr lang="en-US" smtClean="0"/>
              <a:pPr/>
              <a:t>3/3/2014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7C9B81F-C347-4BEF-BFDF-29C42F48304A}" type="datetimeFigureOut">
              <a:rPr lang="en-US" smtClean="0"/>
              <a:pPr/>
              <a:t>3/3/2014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C9B81F-C347-4BEF-BFDF-29C42F48304A}" type="datetimeFigureOut">
              <a:rPr lang="en-US" smtClean="0"/>
              <a:pPr/>
              <a:t>3/3/2014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C9B81F-C347-4BEF-BFDF-29C42F48304A}" type="datetimeFigureOut">
              <a:rPr lang="en-US" smtClean="0"/>
              <a:pPr/>
              <a:t>3/3/2014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47C9B81F-C347-4BEF-BFDF-29C42F48304A}" type="datetimeFigureOut">
              <a:rPr lang="en-US" smtClean="0"/>
              <a:pPr/>
              <a:t>3/3/2014</a:t>
            </a:fld>
            <a:endParaRPr lang="en-US"/>
          </a:p>
        </p:txBody>
      </p:sp>
      <p:sp>
        <p:nvSpPr>
          <p:cNvPr id="19" name="Нижний колонтитул 18"/>
          <p:cNvSpPr>
            <a:spLocks noGrp="1"/>
          </p:cNvSpPr>
          <p:nvPr>
            <p:ph type="ftr" sz="quarter" idx="11"/>
          </p:nvPr>
        </p:nvSpPr>
        <p:spPr/>
        <p:txBody>
          <a:bodyPr/>
          <a:lstStyle/>
          <a:p>
            <a:endParaRPr kumimoji="0" lang="en-US"/>
          </a:p>
        </p:txBody>
      </p:sp>
      <p:sp>
        <p:nvSpPr>
          <p:cNvPr id="27" name="Номер слайда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C9B81F-C347-4BEF-BFDF-29C42F48304A}" type="datetimeFigureOut">
              <a:rPr lang="en-US" smtClean="0"/>
              <a:pPr/>
              <a:t>3/3/2014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7C9B81F-C347-4BEF-BFDF-29C42F48304A}" type="datetimeFigureOut">
              <a:rPr lang="en-US" smtClean="0"/>
              <a:pPr/>
              <a:t>3/3/2014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7C9B81F-C347-4BEF-BFDF-29C42F48304A}" type="datetimeFigureOut">
              <a:rPr lang="en-US" smtClean="0"/>
              <a:pPr/>
              <a:t>3/3/2014</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7C9B81F-C347-4BEF-BFDF-29C42F48304A}" type="datetimeFigureOut">
              <a:rPr lang="en-US" smtClean="0"/>
              <a:pPr/>
              <a:t>3/3/2014</a:t>
            </a:fld>
            <a:endParaRPr lang="en-US"/>
          </a:p>
        </p:txBody>
      </p:sp>
      <p:sp>
        <p:nvSpPr>
          <p:cNvPr id="8" name="Нижний колонтитул 7"/>
          <p:cNvSpPr>
            <a:spLocks noGrp="1"/>
          </p:cNvSpPr>
          <p:nvPr>
            <p:ph type="ftr" sz="quarter" idx="11"/>
          </p:nvPr>
        </p:nvSpPr>
        <p:spPr/>
        <p:txBody>
          <a:bodyPr/>
          <a:lstStyle/>
          <a:p>
            <a:endParaRPr kumimoji="0" lang="en-US" dirty="0"/>
          </a:p>
        </p:txBody>
      </p:sp>
      <p:sp>
        <p:nvSpPr>
          <p:cNvPr id="9" name="Номер слайда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7C9B81F-C347-4BEF-BFDF-29C42F48304A}" type="datetimeFigureOut">
              <a:rPr lang="en-US" smtClean="0"/>
              <a:pPr/>
              <a:t>3/3/2014</a:t>
            </a:fld>
            <a:endParaRPr lang="en-US"/>
          </a:p>
        </p:txBody>
      </p:sp>
      <p:sp>
        <p:nvSpPr>
          <p:cNvPr id="4" name="Нижний колонтитул 3"/>
          <p:cNvSpPr>
            <a:spLocks noGrp="1"/>
          </p:cNvSpPr>
          <p:nvPr>
            <p:ph type="ftr" sz="quarter" idx="11"/>
          </p:nvPr>
        </p:nvSpPr>
        <p:spPr/>
        <p:txBody>
          <a:bodyPr/>
          <a:lstStyle/>
          <a:p>
            <a:endParaRPr kumimoji="0" lang="en-US"/>
          </a:p>
        </p:txBody>
      </p:sp>
      <p:sp>
        <p:nvSpPr>
          <p:cNvPr id="5" name="Номер слайда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C9B81F-C347-4BEF-BFDF-29C42F48304A}" type="datetimeFigureOut">
              <a:rPr lang="en-US" smtClean="0"/>
              <a:pPr/>
              <a:t>3/3/2014</a:t>
            </a:fld>
            <a:endParaRPr lang="en-US"/>
          </a:p>
        </p:txBody>
      </p:sp>
      <p:sp>
        <p:nvSpPr>
          <p:cNvPr id="3" name="Нижний колонтитул 2"/>
          <p:cNvSpPr>
            <a:spLocks noGrp="1"/>
          </p:cNvSpPr>
          <p:nvPr>
            <p:ph type="ftr" sz="quarter" idx="11"/>
          </p:nvPr>
        </p:nvSpPr>
        <p:spPr/>
        <p:txBody>
          <a:bodyPr/>
          <a:lstStyle/>
          <a:p>
            <a:endParaRPr kumimoji="0" lang="en-US"/>
          </a:p>
        </p:txBody>
      </p:sp>
      <p:sp>
        <p:nvSpPr>
          <p:cNvPr id="4" name="Номер слайда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K:\ProPowerPoint\Шаблоны\ОБРАЗОВАНИЕ\Физика\FizikaSlide.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027" name="Заголовок 1"/>
          <p:cNvSpPr>
            <a:spLocks noGrp="1"/>
          </p:cNvSpPr>
          <p:nvPr>
            <p:ph type="title"/>
          </p:nvPr>
        </p:nvSpPr>
        <p:spPr bwMode="auto">
          <a:xfrm>
            <a:off x="457200" y="692150"/>
            <a:ext cx="8229600" cy="7254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9" name="TextBox 6"/>
          <p:cNvSpPr txBox="1">
            <a:spLocks noChangeArrowheads="1"/>
          </p:cNvSpPr>
          <p:nvPr/>
        </p:nvSpPr>
        <p:spPr bwMode="auto">
          <a:xfrm>
            <a:off x="7729538" y="6581775"/>
            <a:ext cx="14144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200" smtClean="0">
                <a:solidFill>
                  <a:srgbClr val="558ED5"/>
                </a:solidFill>
                <a:latin typeface="Ariston" pitchFamily="66" charset="0"/>
              </a:rPr>
              <a:t>ProPowerPoint.Ru</a:t>
            </a:r>
            <a:endParaRPr lang="ru-RU" sz="1200" smtClean="0">
              <a:solidFill>
                <a:srgbClr val="558ED5"/>
              </a:solidFill>
              <a:latin typeface="Ariston" pitchFamily="66" charset="0"/>
            </a:endParaRPr>
          </a:p>
        </p:txBody>
      </p:sp>
    </p:spTree>
  </p:cSld>
  <p:clrMap bg1="lt1" tx1="dk1" bg2="lt2" tx2="dk2" accent1="accent1" accent2="accent2" accent3="accent3" accent4="accent4" accent5="accent5" accent6="accent6" hlink="hlink" folHlink="folHlink"/>
  <p:sldLayoutIdLst>
    <p:sldLayoutId id="2147483656" r:id="rId1"/>
    <p:sldLayoutId id="2147483655"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3/3/2014</a:t>
            </a:fld>
            <a:endParaRPr lang="en-US" dirty="0">
              <a:solidFill>
                <a:schemeClr val="tx2">
                  <a:shade val="90000"/>
                </a:schemeClr>
              </a:solidFill>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ru/url?sa=i&amp;rct=j&amp;q=&amp;esrc=s&amp;source=images&amp;cd=&amp;cad=rja&amp;docid=surzKyHrQXcgXM&amp;tbnid=hi4bu1detGZ_rM:&amp;ved=0CAUQjRw&amp;url=http%3A%2F%2Fwww.kinoreal.net%2Fnews%2Fdostuchatsja_do_nebes_knockin_on_heaven_s_door_1997%2F2013-06-17-3590&amp;ei=TKgUU8rjI8GdtAbPyoDgDg&amp;bvm=bv.61965928,d.Yms&amp;psig=AFQjCNH6VDBGT2nbjSueMYb5-e28wSsjPw&amp;ust=1393949085845812" TargetMode="External"/><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video" Target="file:///C:\Users\&#1048;&#1075;&#1086;&#1088;&#1100;\Desktop\&#1044;&#1086;&#1089;&#1090;&#1091;&#1095;&#1072;&#1090;&#1100;&#1089;&#1103;%20&#1076;&#1086;%20&#1085;&#1077;&#1073;&#1077;&#1089;\&#1085;&#1072;%20&#1085;&#1077;&#1073;&#1077;%20&#1090;&#1086;&#1083;&#1100;&#1082;&#1086;%20&#1080;%20&#1088;&#1086;&#1079;&#1075;&#1086;&#1074;&#1086;&#1088;&#1099;%20&#1086;%20&#1084;&#1086;&#1088;&#1077;.mp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video" Target="file:///C:\Users\&#1048;&#1075;&#1086;&#1088;&#1100;\Desktop\&#1044;&#1086;&#1089;&#1090;&#1091;&#1095;&#1072;&#1090;&#1100;&#1089;&#1103;%20&#1076;&#1086;%20&#1085;&#1077;&#1073;&#1077;&#1089;\&#1073;&#1086;&#1103;&#1090;&#1100;&#1089;&#1103;%20&#1075;&#1083;&#1091;&#1087;&#1086;.mp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video" Target="file:///C:\Users\&#1048;&#1075;&#1086;&#1088;&#1100;\Desktop\&#1044;&#1086;&#1089;&#1090;&#1091;&#1095;&#1072;&#1090;&#1100;&#1089;&#1103;%20&#1076;&#1086;%20&#1085;&#1077;&#1073;&#1077;&#1089;\Knockin'%20on%20Heaven's%20Door%20Extended%20Trailer.mp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video" Target="file:///C:\Users\&#1048;&#1075;&#1086;&#1088;&#1100;\Desktop\Selig%20-%20Knockin'%20On%20Heaven's%20Door%20%5bKnocking%20On%20Heaven's%20Door%5d%20-%202006.mp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2536" y="0"/>
            <a:ext cx="9793088" cy="1107504"/>
          </a:xfrm>
        </p:spPr>
        <p:txBody>
          <a:bodyPr>
            <a:normAutofit/>
          </a:bodyPr>
          <a:lstStyle/>
          <a:p>
            <a:pPr algn="ctr"/>
            <a:r>
              <a:rPr lang="en-US" sz="6000" dirty="0" smtClean="0">
                <a:solidFill>
                  <a:schemeClr val="bg1">
                    <a:lumMod val="95000"/>
                    <a:lumOff val="5000"/>
                  </a:schemeClr>
                </a:solidFill>
                <a:effectLst/>
              </a:rPr>
              <a:t>"</a:t>
            </a:r>
            <a:r>
              <a:rPr lang="en-US" sz="6000" dirty="0" err="1" smtClean="0">
                <a:solidFill>
                  <a:schemeClr val="bg1">
                    <a:lumMod val="95000"/>
                    <a:lumOff val="5000"/>
                  </a:schemeClr>
                </a:solidFill>
                <a:effectLst/>
              </a:rPr>
              <a:t>Knockin</a:t>
            </a:r>
            <a:r>
              <a:rPr lang="en-US" sz="6000" dirty="0" smtClean="0">
                <a:solidFill>
                  <a:schemeClr val="bg1">
                    <a:lumMod val="95000"/>
                    <a:lumOff val="5000"/>
                  </a:schemeClr>
                </a:solidFill>
                <a:effectLst/>
              </a:rPr>
              <a:t>' on Heaven's Door"</a:t>
            </a:r>
            <a:endParaRPr lang="ru-RU" sz="6000" dirty="0">
              <a:solidFill>
                <a:schemeClr val="bg1">
                  <a:lumMod val="95000"/>
                  <a:lumOff val="5000"/>
                </a:schemeClr>
              </a:solidFill>
              <a:effectLst/>
            </a:endParaRPr>
          </a:p>
        </p:txBody>
      </p:sp>
      <p:pic>
        <p:nvPicPr>
          <p:cNvPr id="4" name="Содержимое 3" descr="833445729.jpg"/>
          <p:cNvPicPr>
            <a:picLocks noChangeAspect="1"/>
          </p:cNvPicPr>
          <p:nvPr/>
        </p:nvPicPr>
        <p:blipFill>
          <a:blip r:embed="rId2" cstate="print"/>
          <a:stretch>
            <a:fillRect/>
          </a:stretch>
        </p:blipFill>
        <p:spPr>
          <a:xfrm>
            <a:off x="2339752" y="1244758"/>
            <a:ext cx="4209932" cy="5613242"/>
          </a:xfrm>
          <a:prstGeom prst="rect">
            <a:avLst/>
          </a:prstGeom>
        </p:spPr>
      </p:pic>
      <p:sp>
        <p:nvSpPr>
          <p:cNvPr id="22530" name="AutoShape 2" descr="data:image/jpeg;base64,/9j/4AAQSkZJRgABAQAAAQABAAD/2wCEAAkGBxQSEhUUEhQUFhQVFBgXFxUYFhUXFBUYFBQWFhQVFBYYHSggGBwlHBUYITEhJSksLi4uFx8zODMsNygtLisBCgoKDg0OFBAQFCwfHiQsLywsLC4sLCwsMywsMSsvKywvLC0sLCwuLSwvLSwsLywtLywrLCwsKywsNC0sLCwtLP/AABEIAQsAvQMBIgACEQEDEQH/xAAcAAABBQEBAQAAAAAAAAAAAAAGAAMEBQcBAgj/xABPEAACAQIEAwQGBwQFCQYHAAABAgMAEQQSITEFBkETIlFhBzJxgZGhFCMzQlKxwRVi0fAkcnOCkhY0Q2N0orKz4XWTtMLE4iU1NkRFg6P/xAAaAQEBAAMBAQAAAAAAAAAAAAAAAQIDBAUG/8QALxEBAAICAAQDBgUFAAAAAAAAAAECAxEEEhMhMUFxBSJRYYGRcqGxwdEGMjOy8P/aAAwDAQACEQMRAD8AOVUAbGvJiualOFGitXpI03J+dZIiiAX61KGEAtb31Z4SNB1+NWCQgjpUA20YttrQdzTzxBhTkQCSUbgHur5E+PlVh6VOZkwiGKMN2roTfZbG677n3eysT4bwmbGscg06sdFFzYXP6UBVD6WsQJLtFEY+q6j/AHtT8qvOE+leF2y4iIqL6MuoF/EH+fKguL0fYqQkRgEKxVie6AQxAsN9beFR+L8hY3DavHmA6r3hRW/8OxsE65oZEcWB7pBIB8R09lWOdQNq+buWOZ8TgyUjYqM2ZhYakCxvcX26VvfJnGo8dBnUqXX106rfa/jtuKItGZB03qOyK17CrBsFpr1pgQBf5FUeMPg79KljBAW0p+GUAi1qqfSFxk4bATSJfOy5EI3DPcA+4XNQCfOXP8GCkMcSieVb5xeyoeguB3j4gbVnuN9JuPkHcdIwb+oi395NzVLwnhD4qSygly99L2y5SxJ+FW45GmnAMUbXVbuLXRQR3VvuXPh7NqCBhfSJxCJr/SGbxD2YfBtqMuXPS2XOTFooHV4wc1+l0/hWd8a4K0D6NmPhoCLX6eXjUIYfML94NclvAfh/W9B9KYSRcQiyRnMjC6sNiK9/QwPGhD0B4ovDiIm2jdXU/wBcEMPil/ea0yfDga3F/OgqFhAtpXJ5QNLVYLhwdyK9Ng1PWqKUuPAVHeQeAq2xXDl/ELVG+jRjrUAqJ2Y706ZGB3NVI4h1Apt+NAVVEsGMfa5qdLxZoo2kLGyKWP8AdF6EcNxkHp76ntxEOpVhoRrcaeVx19lQY3x/iUuMxAzMzszCNSSSBc2CrfYXNbzyjyhFhljyrc2BLa7j5VkeP4hE2PgjwygJAX725eRgS7nxsQPhRfw/jckEsax8UMzMe9CwQjU7AjUUGq8Ow4VX7uUk5/eSb/l86FuPTt3r3AF/5FNc3cx4iFEiRis0g7trE673vQTxLD8QjUl8YS4F2gZAAw6gEbmqArmuRe1LLvmv/Gly1zG+CmWWNjv3lvoy9VNMcwrmGfrfWqK9QfVEXGhJEro4dWUEMDuCL6+BG1QZuIm96xr0ecbdJOyuShBIW+lwCbge6jduKE6UBjHxM9DVTzzMJML372V1bQ+1f/NVPFxA07io5MXGYY1zE2NvYQf0qj3yAkfapdFETArbYlj6v5fM1rcUaxraMADwH50C8gcN7OJ2dO+HKrcarYC9h41ZcU5pkiVuyw8sjKCTaORlFt8zKth7L3qIZ4pwNMQ7NJEpFiNBYEaanxoC47yxFBmMY1bdSb2sNxeivljn6TGZy2G7GGNWaSYlsncB7gLKNb9KDOK+kBpmf+jpa1jJ3iwFx92irT0dQnDRzZNA8gP+Ff8A3UUS8RY7kmg/g2LyxA7BjfqN/b7KdxnGCo2oCWTHMOtMS8Vf8VBc3HmplOME+NUGX7Sfqa9fT28TQg3F/bS/bBoJpiFMjAAnzq0w/DGJtVxg+W2PnQUWHwQA/SpjYLMrBTYkEA+BtoaIf8mGNMjgjKevvoM05V5aGHxymRs3r9PNPHr3j/JrQ8Xy1hsO4xI1YAuqd0erqco8qE+K4aWPH95SFDAK9iAb2O5OulvhVtzRHBiUTtJUWRUKqWkCEhiLlQT0tQUuE4uuMxbMxHqkANfQaHpr06U3iuXJjMZDICrNmyq7FdeiKw7vsqi4dwz6NiA6zBkVjZgQwYG4Ive21WXEeM5TlDG248PlQDPN0PZ5lG2YChdPOiHjU3a3vrrf30OkVAV+jvBmSc2+6Ab9L72v42vWlSYAChf0K8NaR53v3FC/4zmA/wB0n41pmO4IdxQDiYVat+X8Jdz2YQygAozi6pc5XcLfVgp099Rv2YSbXqTgcA0bBgxB8fzoL6bi64aQ21QsSxPidzUtsemNGSIXF9Wb1R7NaE+KuzdoGszXvoLadNPZVtyND2AObQNRBIeExFBFYFUDDUaXdSCbbX71ZBwfg0cU+IhkIug/xC+hU+Oo0rUOZoMNIAZSe7c5hI8YUEWLMVIrEOJyRJLaCYS9cwLXF9CGJ32Boosw+HXJpsGNr71ExeGzC1E3LvL7yYWJzsy3+ZqQ/LgAvaqAH9mgb02/DwNqPRwMHS1ehy6NstABx8P8akR8OHhRunKyjfSvX7EAoHhKi7Cr/hPEY8tjv40IRYZj1qXDAy2qA4OPj6EVU8R4nFGueV0VepZgAPeaoOKxTCBzhgDLkOQN6ubpegrDclT4lg/EZ2Y79kraDyLbD+6PfRHnnDn3D4iWKGBXZEkzSSqhLFLFTkX1iBe+vhQRPgsNPiJZGnlWJbAd28rNbUAHRVrZcHwKKOMxRxqiMCpyixNxa5O5PtrJDiVweJmDWN3srfdYC4uKqvOHweHju6iWw9XM5GbwLAaH2VV4yXM1xppa1Ocb46JTpt5bVWJNmqD3iHOUnwH/AEqqt1938ir+XDgx2JC5mVcx0AJIALHoL70xJy9NGqsylS4VoyLkNmF1sRpf9VIoNh9E+FjgwxcZlMmUMpDAEoLFu9rcm+2mtG8vEFoO5XlM+GjYH7ik7bsLte3XMG+FXAw7edUOyYxbmmxjhXDwwnXWvScHI1saAX49xjLjV6K6L8QSP4UacL4kqi8pAUDU9NvGst5sx0M+JSOF8xjDK7L6oJKkBT1tY6inZuLPBHbEgtF0kXW39dd/eKgNOc2ws+HzuXCHa3aDNa59VN/fWU4aR0ZIoJTHHmNswU2zHdjvbbepuJ51XYSuU72gvcgggJc+qL22oRx/FS5OXQHfpp4Cg30cIyAAYvEaf2Xy7tcbDyDbFS+9Yz+lAHJ/pEyhYsWpZRYCVdXUDbMv3h57+2tEhxmHnH1MqPfpezf4TY/KiH48YQFFyxA1bS58yK4OKsDTkOBqRHwwE660VFPEy29NScTN9zUnE4FRfpUFsOtUL6cqjSvScUXcb0Pzgi9R4nJNhUBhDxb3CuSYwE30qjwsbGp02DKqWYgKNSToB5knaqLVMatreVZN6RMGjYlwALWB06HKL+/Y++rTi3Okcd1g+sb8e0Yt4X1b8qE+D8SbEGftDd82cH26fpaoBVsMb0/gohm1q8w8Y7exGh8tKZ4uiIGfLl1yoBoGbx9gGtBW8YxoYCNdgbk+J8KteT+LgOsOKkth8rAZsxCE2HTVQRcGhgCpWDiB1JoN65dwUGHU9g+ZHCm+YMCRfUEeN6JIMUvjWA8M4lLh9Y3t5Xup9q0d8vc6RPZZ7RN+PUxn29VqjT0mW+u1Z96YucjBEMLC1pJgc7DdY9rDwLbewGqLmv0lBS0eE3GhlYf8Cn8z8Ky7G4t5nLyMWYnUkkk+81EXfI8oGJUHY6fwo35i4YZ2y2JA3AuPlQzyHwdzKkjI2XMpBI0IJH8a2LB4eGGF8ROVRQxOZvC+gA6+yisk5l5JWKBp1YJkAzKblSWIAUfva0KYfBA7k0ac983jGkQwrkgRs2vryNawZ/AWOgoXIsNN7dN6I7FGF2+NWkOLIA+VVEMZbc28h+pqchAA/n2UUTYDmvEx+rK1hsG7350R8J9IDuQky6n76Am3tXw8xWdob7VI49iDhwsUbEM8atLoAQTqFvva1jbxPlQarieLXA10/OoLcW1rLuE8ZkhK5iTGTcqfC9iR4GtGw3De0RXQ3VgCD4g7VRbT4fMdKbXh4U1HwvEC21V3PXHDDhTkNnkOQEbgWJYj3C3voJ/FOb8Ngxl+1lH3FIsP67bD5ms35r5znxp77ZYx6sS+oPM/iPmaGZJid65G1j41ESp8TpoLHb5Vc+j/AAReVz0yEe+4v+Y+NDU7/wAfjRZyni/o6QOdBJPIhPkUsP8AeUUUSpwVRICT3bet7b7UAc0cSWaa0f2UfdTz17ze8/lRNzjxcxQiIE55L9dQnX43t8aAloOCpEL20qODXVagsFmPSm2xWvnUcyeFNXoJGImzDXcdaYi3rzXVOtAZ8C5vxGHj7NHBjuO4yhrWN7A7ge+ovHOY58TYTSMygnKuyLf8KjT31QpIOlcZ7m2mn50RLCWtqK5LPbX5eNRJZzTOeip8Ux3J1PTwqVGSxsKp+0p1cQaIIIJxHqRmsQSt7BtdQT0vtSlx6zztI4Yu7FspI3Nzp5DoBVMk/d18fyr1mB/n8qAgkgjbcdLXubWv086LuVubocLB2JR3yMbMMuzG9jfwN6zSPFsl73YW8fPrUnDyhhcXtQahhYDtQN6ScbeVIx9xbn2t/wBLUeEFfOsp5zxolxcjLa2g0/dUA/lRVKWr1ewpukTQepGuaOcRgf8A4ZhSGUGxkudkIkZtT7D76BKvuLcW/osECnaNS/v1Vf1+FBV8TxzTyGRuuw8ANgKjMb15pUHaVKuUHaVcpUHaVcpUHVNq7evNKg6TSvXK7QdpXrlKgdDbV7V6YFOEGgeaSvUbCmTXU9tBrnGuYEw0edwSToqjqbX1PSsexMud2a1szE28Lm9qPOfJrYcLb1pBr4ZQTp+VZ/QKlSpUCpUqVAq7XKV6BUqVKgVKlSoFSpUqBUqVKgVKlSoFSrtcoPQqWnn7qh04CaB6QC1NKKRNe0oNV9JHDP6CzAao6MfIXyk/71ZDW7ekZyvDpz4hF/xSKKwmgVI0qcw05jdXABKMGAIupKkEBh1Gm1A3cUr1s0aq+JkUxxWSXDqLIuzRs5v46t+VCfJuUxYxVjSSXOxCOLCRAr3jVyCFYetby8NRACXpX8615I4jJHB2QGRO7J2Y7MK2EJKl+rZu9bfS9Tn4dG5lGRO6HT1V3kghy9PE6e2gxO9dvW0TwoJI1CwAHF5SpVc7BY1sI9Oh1Pleo+BwaWwq9ihQdk+ayXDSLLnzDc5tPhQY/elWo8TjV+HzsywO1pzeJRqUmUK8Z3CqN/bQZyKgbH4cMARma4IBB+rfcGgoL129a9gsBHkwAMa6NdzlXUSYWdtT11AqomwSpxF48qkJw5h6otdY7ZrePnQZxeletkxGHhRorpGuRzFG/ZgiPNhQwL+V+p8ffTMUFsoeLDxlsdZ0sGLDuMOxNhe57xuNiaDIb0s1HmJAY8VJETFRAFMajKB2oFh4G2h8waKcXAisQFhAbGxKQyjMy5ITli03vqfINQY1eletfYA2v9FN8eqGyjvKpSyR/vCwzex6cMUYnkCRRGZ4EK3UCKUK8oaMNYhWIsNtbeWgY7XpGpSDU6W1Onhrt7tq4KoeIB2NJabNe0NBsfpPcvw97fdeNj5gNb9axWte9Ld48Gi9HmAP91S1viPlWQ0Cr3DEXZVG7EKPDvG2vxrxTmHlyOrWvlYNbxykG3yoNYTD4xJ2dhhh2kise9LYdggQW7lyDmFV+Ew+Jw4mkC4VVlLy5by2gZIpLkWXvd1W0qqPpFJYFoAQCdO11sSCBfJ0IFRsVz0XjKGEao637TbtEkQkDL/rL2/dFRF/xDiGIijJJwrGBUEgUzZnaeMQxtqgA7rXsKk4qfGRM4th+/Phm0eXcyJCF1TYmLU+B0vQZxHmkSxyIYcpd4nzdpt2KKgBGXvAhWPTVvKrHFc/B2u2GFs0bD643zRTGUa5NRc2t0oCTDPiWa+TCsRPJIrEzAqwkWNlW8dwLm1/C52rzwyfEmOLJ9EYrHHIDmmBZAzLED3LD1mHuJoew/P2U3GHJF2Os5Ju8iyWLZNRdbW8Dao3DOcGiVbQXCwpESHIBEcjOT6psDmtaixGxFiYp3ikiVMKimF7hTKAonUzHKMliQIvZdqEORXYYtDH2WfK+Ttc+XNl6ZATfLm+dWP+XRs1oNWiVATKSAVjeMMBl2s5OUW160PcCxxw86ShM5TN3b2vdGXcA+Ph0oQ0mLEYsxoQMMydmpTvSgWEJGZe51EnyqKcFimmkm/oxdoxhCSZu6bpG0gugvq409triqCDndo4kiMH2cYQXkI2RUvbJp6t7U7/AJf2JPYaGTtLGYnXtI33Kf6sgeAby1Gl5j8bikVWdcKURhHKA0v1xmSOIXut07kgNv3T75Mr4rvs8eELJKJgc0l1+s7MBO5+GI3PgT7KA+McymdGXJkzSxyFs99YojHroL30a/lV1L6RCxYnDr3gAfrNrK407mhu5PyoiVwzhuIhxGJhKYd2xCiRlYvlUNiWjBHd1szBvYB1q4kkxJK548LmedHS7TEo6xq2hEencjOv7xGtCTc7scQcR2QzHDtDbPtd86vfL0008qkSekAs2bsNe0DgCYgC0XZ2Iyd7qfbQEGBweJQZSmFY/SmmVi0t0dpQSF7mmmnjYmveFxGKGV8uGyNHdbtP/omlkz2CX0ue7b7y0OR+kEj/AEA+27T7XX1ApW+TxGa/nXlOfLKq9gbIGUHtz2lnV1bv5L37wN/FfOgEJXJZidyxJPiSbm1eaTHU+32/PrXKqvYr2ppsV6Wg1H03Yx1GHgOxzSn2juL+bVlVaP6eMWX4io+6uHTL72ct8/yrOKBUqVKhA94hGOyk0H2b9B+E0xwyNY4EzAaJc7bkZjepmKTMjL+JSPiCKr+YHUYdiPAKLHxIFvZavNrO9R833HEVjHNssRHu1N8ukPCbgasx2Gl2N/n+lRuERZZpxl1BBt0AJJPyNSOXbCBW6hmv4kFtvP8A6U/YCSRlB76KL+JBK3+Y+FbZn3rw4ceOJw8PeZ7x+kxP7quTBdpi7PbKFDt0FgPV+Y+dXhlAZVtYH1ALDNlF/cBvVZCQcXKWBPcFgL3Niuluuo9lSMWx+kYe4I+000/B5Gpfc6j5Lw3Ljre1fO+vpza7/wAK3mfAhSsigDMcpA2va4PyNXeBwiQR9BYXdvGw1JqNzCLxp/ap+tSuLH6iXp3G/KpNptWsNtMOPDnz5ax3iImPtO/vpzH4RJ4+huLo3gSND7KhcroOx1A9dug8qn8J+xi/qL+QqJy39k39q/5ipuYraPm2xStuJw5dd7Vnf2h3B4cfSZmsLAIo08VBP5CuFwcYFsLLCeg3JB/K1WMMVix/E1/goH6UP8Imz4yRvENb2AqB+VWszbmn4Q1ZojF0aa72yb+m5n+Evj6jNBoPtl6eYp/mDDBoHsBcWYaeB1+V6Z5g9bD/ANsv5ireVMwKnYgj4i1TmmIpLb0a5MnFU14xEfkrkQfRNh9h4fuU1EwjwYawuIvAbtt8yKkFCMKQdxCR8EtVJxbiSNAkcZvbLm0I0Uefnb4VlSJtOvm5uJyUwV5p1E9PUesqOu1yu13Pk3RXoV5FOLQFHpUlzcRlF75FRPYQgJHxNCNEHP734liz0+kOB/dOX9KH6BUqVKhHi0c1T8zwXhLD7rKT59NfjVjjjaNz4Ix+CmmcbB2kT6+shsLm3q3BPyrzKdpiX3fGR1MV8Wu/KreAv9QosdGNrWubk7a+yo2Mx5jkChdGIJJsL3OhFjaw00Jqdy6l8OD5sd7Dc7ka9aXDos8anSwuo6kHMQTf33Gv3RW/cRa0y8fp5L4cNazqZrv6RpG4fIRiX6XUaaA20NrNUzG/5xh9G/0nUX9XyNR8FZsU91H2Y0t5gFhf4++pONitiIMun2m3TudAdKltc30/ZtwVt0J8/fj/AGg1zB6qXU27RddzubjyqXxSJewkKj7jbX8Kh8dkIRcxuRKt+h0ubjxBqbxYjsZdLHI3v08RWPfVfVvnlm3Efhjx9JCsRxFhl7a1tLBrW6Woh5X+xN987fpUvhC/Uxan1F00A2qNy2fqm/tH/MVlkvzVtGmngeEnBmxW5pnmrPj6QtaFOXI8uJZTuFcfBgKJMPJdpB+Fh80U/wAaqsNDlxz/AL0Zb45b/MGsMfaLx8nVxtefJw2SPK+v++x3mD1sP/bL+Yq3Jqn5g9bD/wBsv5ipvEJcpiP+tA/xKy/rWMxutY9W2mTp5uIt+H9DnEPspP6jf8JoAo/4j9lJ/Ub/AITQBXRwvhLx/wCoP8uP0/cq7XK7XU+fIU9HTQp2I0E/myXPjcU3jiJf+YwqpqfzAwOKxBGgM8pA/wD2NaoFAqVKpXCsH208MN7drKkd97do4W9vfQFWO4nCY5AJEJKMAL7kqbCmeH8Sj7FA8ihgoGUnqune+Fa/x3kDhzQYnCw4ZY5cPhlkWf75ZhJkzNe7axG99O9pUHB+j7BOvCJRhkKypbEC7WcvgnlVm16OnT8Vc/QrrW3sT7ZyzfnmseGvNlnCcXCiZTIujsRc9MxsfhUTg3EEUMrsAO1J9qsDr7L2+NFXIvL+Gn49icNLCrwI2JCxm+VezkslrG+gorxHJmBGDMgw0ef9q9jmu1+z/anY5N9uz7vsrLox37+LTHtPJHT1WPd/P1ZLiuJqmL7RTmSwBtrcW1t7P0ohTGxMAwdPaSLjx31FGHpE4FwqHEYTBQYdY8TLisMWsHymGSUowzE21I2q3545G4fAcE0OFiCniMEMwBexjmzKVOviyn3VLYItEd2zh/a+XFN55YmLTvXwlinMfEllIVNVW5zeJPh5Vc8M4tHKlnKhrWKsQA2mpF+lasOQOHpi8fnwsfYxYWCRFJbKhKz9oRr17MfCqznLgXCMHgIs2GVcRiYQImAc/WZUJJOaw9arOGs1ivwa8XtTLTNbLMRPN4x5M74pxZIkIRgzEWUA3A8z5ConLmOjSGzuoOYmxOttK2jFejjALxBQMKnYPgpTku2USxSxWbe9yshHuoW4DyjgppeEQNCmaTBti8SQWzS91eyVtdBmJJ8ctToV5eXbOfa+XrRl5Y7RqI8u4FwvE4xPMS65GCEG+hIFj/PlXt8dD9IWTtEt2bKTfbVSo/OjH0q8F4f9C+kYSKPDzxYloWiUqrMqSSREtGD1KBgbXsfOrnkLlPhsnC8HNisKskk79kXu2bM8rqpNmFhoBpToRve/kR7XyxWK8sf3c3n8dst41jo2MOV1OWUE2OwuNTXeYuIRtGOzdWYSK1gfAHX8q07hvo/wOExPE55ojNh8HGskcLd4AGEzONT3zpYX8ffUjG+jTBPxfDZY8uHlw0k7wAkIWhaNQPJT2ykgfh86sYYjXfwY5PamS/V92Pf1v6fBmmL4pE0TWkW5Q6X1uV2oNrfuYOS+HzHA4mHDJErY4QSxDurInaSRHMq6XzIDcdCb13nrkXhv0THfR8P2M+DjEmdS1j3O0AsWIIK3Go3rLHjim9NHGcbfiprNoiNRrswCu1ylWxxvQr0jU3XpTQep5CzMx3ZiT7Sbmm66a5QKrblH/P8AB/7XB/zkqpp7B4lopEkS2aN1db7ZkIZb+8UH1biP854j/sUP5Yqn+UJVOEwMZ9b6HDIv92JEJH+P51lfGvTPh5MNN2OGkTGTwiJ3JQxpowBDXJbL2jEd0b61E4d6W4YpMCwhmy4bBvh5RdLuWWDKyd7YGHrbQ1B79Gv/ANTYv+vi/wDm1pHM+PWbBqyKVC8TgjINtWh4kkbtp4spPvrEOVOdIsJxabHvHI0crTkIuXOO2fMt7m2ntogn9KeHbDdj2M2b6f8ASr/V2yfTvpWX1vWy6eF6A551xeHk4zw/C9h/SRNFOZ8q3MUazsI83raOoNtqlekVJI+H4qZ1sIsbBOliDdEkw4zabbNp5ULYr0y8PeaKb6FL2kbX7TLD2mXs5Eyh817Xe9vbVLxb0sx4jC4/DyRzt9JZzASUIiQogRW72lmUnS+9BrfO6dnguIzD7+BZQfNY5gD/AP0oV9J/FMPFw/CRzQ9pJNGiwSZUPYsBES121FxbbwoX5p9MEGK4dJhUhmWWSJY87FMl7rnOjX2BrvGfSxgp8F2DYSRpFgyJIywnI+QLmU3uuoG2ulBtskqMzr9+OP3gSA/I5PlXy36MpcZ+0IXwaiWZFY9m75VaICzpmY6aHTwNjR6npmgGMmm7CfspcNFEFvHmDxPKc3rWsRL8qzXkXmI8OxsWJC5wmYOl7FkdSrAHxFwR5gUGo+mPhWHxeBHE4k7OeOXspRYXJDmF0e2hZHFgwvcA76Wu+R//AJNwv/bI/wDxElAnpB9JOGxeD+iYLDvEjzGWVpMoOYuZWCKrNqzm5JPTbXSdyX6VsJg8Dh8NNhppHgJYMOzy5s7MrLdr6ZqDQuPfZ8e/2X/0LVaf/ksF/wBnYn/m4Ksj4Z6W4zi8a+Lw7NhcYioYlIZ1VIzHY3Khsyk31FtLV3G+mAHicOKjgYYaGJoezJXtWSQqXbQlQQUSwufU310DRP8A7PBf9qj/AMZNTvpCk7XA8Vji+qeKJWkcBSZl7IOVa40uoKX6VnnHvSxh3fCJhsPKmHgxQxEgbIHchmbKgDEas7MSTvavPGfSvh5o+IosE4OMiCJfs7KRCY7vZtrm+lBklKnItO9a4Ugn49aJMJwaCZBkJ7TQmzaDNcga7bVQL16Wr7FcrSZyI2UjpdrH2XtUf/JvEAkZV08GFBUGuUjSoFSpUhQE8LKeq3B1F4rm23Q+PnTalbA21a/dvFoW12O36a0xPM5BIU3AJBEykjQ6gZQT7KdfEMCWYKbA2tPsLdLDXaoPMXZtc5O6dRfss2tyQfPytXjD2AIZR3bFiojFyhzArfVhbeveZi+oSwFrdt96+cNe3Q12TFtlLaZbWA7bUDy7tA+JEO+UC+msN7GwP3d97ewV5lnULcGPoTfsico3Ci29hp7ajidlzEoCAB3RKNAqgnYd7xpyHEswVuzU3tr2wHW9iCNKD1A62zKoyt3jcwki48OnTT20p4hYZSlwbamMi1rHppuflTEU0q97S4JJ+tUXUXIFhsRcWNeppWOYZBlscy9uDmPdJOg10XpQOy4hAVC2LEf6nKBcXzXsL221rw0SWBVU0cZs3Zm6371so1OvwqITOL5XUAHYOhsOlid/+lcLYgEDtBqTY50tc3JPl1oJqhI7WGYXy7xk3JutwRa3iT4iuTRhytgoVTmOsdyQDa1ha176VEZ8QD9pqdbhk6WFz8qhLi5FGUMQAdtLX11oLucqqkkCxYbdnpmAGotoKYkQOlpALjXuNCNdhbXbX5VVTYt30Zyb7367fwpigs5sAlgENmzW7zpltbxXzt865huHWZTI8OS4LAyWuNyvd1BI09/Sq2lVBNx6VpsLHIYooxFK8RWJSqhSFZL3vfXMM1+tVfBMc0TEqL3FiPcbH50Z4dTjeGAbyBClhuXi1j28QAKB+FPllQkHUgD4ignxcYkKN0Kupze1rWNFPB+F4h2kZlJUlSrGwDArqVufGh3lyDtMYkLKCs0+oJ0ASTOwI8e786236MqgADQdBsPIUHzeaVW/LvAXxjSBTlWKMyO2RnsMyqAFXUklhoKKJvRXOsmT6RAyZW+sXMbyJmLwhLXLqqFj4AUABSFWvMfA2wciozq+eJJVIDKQr3sHRwGRtNj5VVUEr6c1wcsehJ9RfvXvfx3/ACrv7Qb8Mf8A3a+X8KiUqCZ+0W/DH/3a15+nt+GP1g3qLuCCB7NNqi0qCWce2ndj0/cXy/hXFx7DpH70U+H8Ki0qCUcexBBWPX9wdfA9Ki2pUqBWpWpUqBWpUqVAqVKlQKlSpUBXyDxFkkMWayt3gNPWGx8egHvqw4vy9iDmORSY5jIhV/rGhkLNqW0sLqRre197ULcuYrssTE3TNY/3hb8yK0vj+FMmCnUXv2JI01tGyzfNQ4oKT0a8KE+NiyEs8Qmkmb/RqXISNA3U6kn26bVs7ctSndwKHPQ/jhFw+EZBsxJ6m8jbmi2TiU8hJWwAoPmbljjf0SR3yRvdCLSCYi4uQtopE3OlzcDwooi52gW2XD4QWJyjsJQkOY5XMWR1YXUKT3jfbpWemkaCZxjFiWaSRVVQzXsufL4Zh2jMwva9iTa9Q6VKgVKlSNAqVIUqBUqVKgVKlSoFSpUqBUqVKgVKlSoFSpUqD1GpJABsSQATsDfQmtew2KVEjkmdI43UA5juCpVgQd922rH69M5Nrkm21yTb2eFB9Lejvg4/Z+HAIKkHK42cCRgG9/60dYfAootYVn3I2IZeE4Cxt9Wf+NqLxi3sO8dqI//Z">
            <a:hlinkClick r:id="rId3"/>
          </p:cNvPr>
          <p:cNvSpPr>
            <a:spLocks noChangeAspect="1" noChangeArrowheads="1"/>
          </p:cNvSpPr>
          <p:nvPr/>
        </p:nvSpPr>
        <p:spPr bwMode="auto">
          <a:xfrm>
            <a:off x="50800" y="-2209800"/>
            <a:ext cx="3267075" cy="46101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Содержимое 11" descr="768429__knockin_on_heavens_door_1997_bd_rip_720p_h264_2xrus_ger_mkv_002743078.jpg"/>
          <p:cNvPicPr>
            <a:picLocks noGrp="1" noChangeAspect="1"/>
          </p:cNvPicPr>
          <p:nvPr>
            <p:ph idx="1"/>
          </p:nvPr>
        </p:nvPicPr>
        <p:blipFill>
          <a:blip r:embed="rId2" cstate="print"/>
          <a:stretch>
            <a:fillRect/>
          </a:stretch>
        </p:blipFill>
        <p:spPr>
          <a:xfrm>
            <a:off x="467544" y="2132856"/>
            <a:ext cx="8229600" cy="349758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images6KX284QZ.jpg"/>
          <p:cNvPicPr>
            <a:picLocks noGrp="1" noChangeAspect="1"/>
          </p:cNvPicPr>
          <p:nvPr>
            <p:ph idx="1"/>
          </p:nvPr>
        </p:nvPicPr>
        <p:blipFill>
          <a:blip r:embed="rId2" cstate="print"/>
          <a:stretch>
            <a:fillRect/>
          </a:stretch>
        </p:blipFill>
        <p:spPr>
          <a:xfrm>
            <a:off x="293664" y="1196752"/>
            <a:ext cx="8850336" cy="4910319"/>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_fомрп.jpg"/>
          <p:cNvPicPr>
            <a:picLocks noGrp="1" noChangeAspect="1"/>
          </p:cNvPicPr>
          <p:nvPr>
            <p:ph idx="1"/>
          </p:nvPr>
        </p:nvPicPr>
        <p:blipFill>
          <a:blip r:embed="rId2" cstate="print"/>
          <a:stretch>
            <a:fillRect/>
          </a:stretch>
        </p:blipFill>
        <p:spPr>
          <a:xfrm>
            <a:off x="395536" y="1052736"/>
            <a:ext cx="8502352" cy="491921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rrssssrssss-rr-rrrrs-1.jpg"/>
          <p:cNvPicPr>
            <a:picLocks noGrp="1" noChangeAspect="1"/>
          </p:cNvPicPr>
          <p:nvPr>
            <p:ph idx="1"/>
          </p:nvPr>
        </p:nvPicPr>
        <p:blipFill>
          <a:blip r:embed="rId2" cstate="print"/>
          <a:stretch>
            <a:fillRect/>
          </a:stretch>
        </p:blipFill>
        <p:spPr>
          <a:xfrm>
            <a:off x="204664" y="1916832"/>
            <a:ext cx="8939336" cy="379921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3b38fa928a6cb097845dbfb1be9c503f7a130481c.png"/>
          <p:cNvPicPr>
            <a:picLocks noGrp="1" noChangeAspect="1"/>
          </p:cNvPicPr>
          <p:nvPr>
            <p:ph idx="1"/>
          </p:nvPr>
        </p:nvPicPr>
        <p:blipFill>
          <a:blip r:embed="rId2" cstate="print"/>
          <a:stretch>
            <a:fillRect/>
          </a:stretch>
        </p:blipFill>
        <p:spPr>
          <a:xfrm>
            <a:off x="1" y="1716882"/>
            <a:ext cx="9144000" cy="38608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7456390.jpg"/>
          <p:cNvPicPr>
            <a:picLocks noGrp="1" noChangeAspect="1"/>
          </p:cNvPicPr>
          <p:nvPr>
            <p:ph idx="1"/>
          </p:nvPr>
        </p:nvPicPr>
        <p:blipFill>
          <a:blip r:embed="rId2" cstate="print"/>
          <a:stretch>
            <a:fillRect/>
          </a:stretch>
        </p:blipFill>
        <p:spPr>
          <a:xfrm>
            <a:off x="467544" y="476672"/>
            <a:ext cx="8182875" cy="6137156"/>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на небе только и розговоры о море.mp4">
            <a:hlinkClick r:id="" action="ppaction://media"/>
          </p:cNvPr>
          <p:cNvPicPr>
            <a:picLocks noGrp="1" noRot="1" noChangeAspect="1"/>
          </p:cNvPicPr>
          <p:nvPr>
            <p:ph idx="1"/>
            <a:videoFile r:link="rId1"/>
          </p:nvPr>
        </p:nvPicPr>
        <p:blipFill>
          <a:blip r:embed="rId3" cstate="print"/>
          <a:stretch>
            <a:fillRect/>
          </a:stretch>
        </p:blipFill>
        <p:spPr>
          <a:xfrm>
            <a:off x="323528" y="242646"/>
            <a:ext cx="8820472" cy="661535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бояться глупо.mp4">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lstStyle/>
          <a:p>
            <a:pPr algn="ctr"/>
            <a:r>
              <a:rPr lang="en-US" b="1" dirty="0" smtClean="0"/>
              <a:t>Description:</a:t>
            </a:r>
            <a:endParaRPr lang="ru-RU" dirty="0"/>
          </a:p>
        </p:txBody>
      </p:sp>
      <p:sp>
        <p:nvSpPr>
          <p:cNvPr id="3" name="Содержимое 2"/>
          <p:cNvSpPr>
            <a:spLocks noGrp="1"/>
          </p:cNvSpPr>
          <p:nvPr>
            <p:ph idx="1"/>
          </p:nvPr>
        </p:nvSpPr>
        <p:spPr/>
        <p:txBody>
          <a:bodyPr/>
          <a:lstStyle/>
          <a:p>
            <a:r>
              <a:rPr lang="en-US" dirty="0" smtClean="0"/>
              <a:t>Two young men, Martin and Rudi, both suffering from terminal cancer, get to know each other in a hospital room. They drown their desperation in Tequila and decide to take one last trip to the sea. Drunk and still in pajamas they steal the first fancy car they find, a 60's Mercedes convertible. The car happens to belong to a bunch of gangsters, which immediately start to chase it, since it contains more than the pistol Martin finds in the glove box.</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nockin' on Heaven's Door Extended Trailer.mp4">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Selig - Knockin' On Heaven's Door [Knocking On Heaven's Door] - 2006.mp4">
            <a:hlinkClick r:id="" action="ppaction://media"/>
          </p:cNvPr>
          <p:cNvPicPr>
            <a:picLocks noGrp="1" noRot="1" noChangeAspect="1"/>
          </p:cNvPicPr>
          <p:nvPr>
            <p:ph idx="1"/>
            <a:videoFile r:link="rId1"/>
          </p:nvPr>
        </p:nvPicPr>
        <p:blipFill>
          <a:blip r:embed="rId3" cstate="print"/>
          <a:stretch>
            <a:fillRect/>
          </a:stretch>
        </p:blipFill>
        <p:spPr>
          <a:xfrm>
            <a:off x="-300880" y="-225660"/>
            <a:ext cx="9444880" cy="708366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57200" y="980728"/>
            <a:ext cx="8686800" cy="5877272"/>
          </a:xfrm>
        </p:spPr>
        <p:txBody>
          <a:bodyPr>
            <a:normAutofit/>
          </a:bodyPr>
          <a:lstStyle/>
          <a:p>
            <a:r>
              <a:rPr lang="en-US" b="1" dirty="0" smtClean="0"/>
              <a:t>Type: </a:t>
            </a:r>
            <a:r>
              <a:rPr lang="en-US" dirty="0" smtClean="0"/>
              <a:t>Movie</a:t>
            </a:r>
          </a:p>
          <a:p>
            <a:endParaRPr lang="en-US" dirty="0" smtClean="0"/>
          </a:p>
          <a:p>
            <a:r>
              <a:rPr lang="en-US" b="1" dirty="0" smtClean="0"/>
              <a:t>Genre: </a:t>
            </a:r>
            <a:r>
              <a:rPr lang="en-US" dirty="0" smtClean="0"/>
              <a:t>Action, Crime, </a:t>
            </a:r>
            <a:r>
              <a:rPr lang="en-US" dirty="0" smtClean="0"/>
              <a:t>Comedy</a:t>
            </a:r>
          </a:p>
          <a:p>
            <a:endParaRPr lang="en-US" dirty="0" smtClean="0"/>
          </a:p>
          <a:p>
            <a:r>
              <a:rPr lang="en-US" b="1" dirty="0" smtClean="0"/>
              <a:t>Directed by</a:t>
            </a:r>
            <a:r>
              <a:rPr lang="uk-UA" b="1" dirty="0" smtClean="0"/>
              <a:t> </a:t>
            </a:r>
            <a:r>
              <a:rPr lang="en-US" dirty="0" smtClean="0"/>
              <a:t>: Thomas </a:t>
            </a:r>
            <a:r>
              <a:rPr lang="en-US" dirty="0" err="1" smtClean="0"/>
              <a:t>Jahn</a:t>
            </a:r>
            <a:endParaRPr lang="en-US" dirty="0" smtClean="0"/>
          </a:p>
          <a:p>
            <a:endParaRPr lang="en-US" dirty="0" smtClean="0"/>
          </a:p>
          <a:p>
            <a:r>
              <a:rPr lang="en-US" b="1" dirty="0" smtClean="0"/>
              <a:t>Produced </a:t>
            </a:r>
            <a:r>
              <a:rPr lang="en-US" b="1" dirty="0" smtClean="0"/>
              <a:t>by</a:t>
            </a:r>
            <a:r>
              <a:rPr lang="en-US" dirty="0" smtClean="0"/>
              <a:t>: </a:t>
            </a:r>
            <a:r>
              <a:rPr lang="en-US" dirty="0" err="1" smtClean="0"/>
              <a:t>Til</a:t>
            </a:r>
            <a:r>
              <a:rPr lang="en-US" dirty="0" smtClean="0"/>
              <a:t> </a:t>
            </a:r>
            <a:r>
              <a:rPr lang="en-US" dirty="0" err="1" smtClean="0"/>
              <a:t>Schweiger</a:t>
            </a:r>
            <a:r>
              <a:rPr lang="en-US" dirty="0" smtClean="0"/>
              <a:t>, Thomas </a:t>
            </a:r>
            <a:r>
              <a:rPr lang="en-US" dirty="0" err="1" smtClean="0"/>
              <a:t>Zickler</a:t>
            </a:r>
            <a:r>
              <a:rPr lang="en-US" dirty="0" smtClean="0"/>
              <a:t>, André </a:t>
            </a:r>
            <a:r>
              <a:rPr lang="en-US" dirty="0" err="1" smtClean="0"/>
              <a:t>Hennicke</a:t>
            </a:r>
            <a:endParaRPr lang="en-US" dirty="0" smtClean="0"/>
          </a:p>
          <a:p>
            <a:endParaRPr lang="en-US" dirty="0" smtClean="0"/>
          </a:p>
          <a:p>
            <a:r>
              <a:rPr lang="de-DE" b="1" dirty="0" err="1" smtClean="0"/>
              <a:t>Written</a:t>
            </a:r>
            <a:r>
              <a:rPr lang="de-DE" b="1" dirty="0" smtClean="0"/>
              <a:t> </a:t>
            </a:r>
            <a:r>
              <a:rPr lang="de-DE" b="1" dirty="0" err="1" smtClean="0"/>
              <a:t>by</a:t>
            </a:r>
            <a:r>
              <a:rPr lang="de-DE" dirty="0" smtClean="0"/>
              <a:t>: Thomas </a:t>
            </a:r>
            <a:r>
              <a:rPr lang="de-DE" dirty="0" smtClean="0"/>
              <a:t>Jahn, Til Schweiger</a:t>
            </a:r>
            <a:endParaRPr lang="en-US" dirty="0" smtClean="0"/>
          </a:p>
          <a:p>
            <a:endParaRPr lang="en-US" dirty="0" smtClean="0"/>
          </a:p>
          <a:p>
            <a:r>
              <a:rPr lang="en-US" b="1" dirty="0" smtClean="0"/>
              <a:t>Music </a:t>
            </a:r>
            <a:r>
              <a:rPr lang="en-US" b="1" dirty="0" smtClean="0"/>
              <a:t>by </a:t>
            </a:r>
            <a:r>
              <a:rPr lang="en-US" dirty="0" smtClean="0"/>
              <a:t>: Selig</a:t>
            </a:r>
            <a:r>
              <a:rPr lang="en-US" dirty="0" smtClean="0"/>
              <a:t>, Franz </a:t>
            </a:r>
            <a:r>
              <a:rPr lang="en-US" dirty="0" err="1" smtClean="0"/>
              <a:t>Plasa</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19256" cy="5559896"/>
          </a:xfrm>
        </p:spPr>
        <p:txBody>
          <a:bodyPr/>
          <a:lstStyle/>
          <a:p>
            <a:r>
              <a:rPr lang="en-US" b="1" dirty="0" smtClean="0"/>
              <a:t>Studio</a:t>
            </a:r>
            <a:r>
              <a:rPr lang="en-US" dirty="0" smtClean="0"/>
              <a:t>: Mr. Brown Entertainment</a:t>
            </a:r>
          </a:p>
          <a:p>
            <a:endParaRPr lang="en-US" dirty="0" smtClean="0"/>
          </a:p>
          <a:p>
            <a:r>
              <a:rPr lang="en-US" b="1" dirty="0" smtClean="0"/>
              <a:t>Distributed </a:t>
            </a:r>
            <a:r>
              <a:rPr lang="en-US" b="1" dirty="0" smtClean="0"/>
              <a:t>by</a:t>
            </a:r>
            <a:r>
              <a:rPr lang="en-US" dirty="0" smtClean="0"/>
              <a:t>: Buena Vista </a:t>
            </a:r>
            <a:r>
              <a:rPr lang="en-US" dirty="0" smtClean="0"/>
              <a:t>International</a:t>
            </a:r>
          </a:p>
          <a:p>
            <a:endParaRPr lang="en-US" dirty="0" smtClean="0"/>
          </a:p>
          <a:p>
            <a:r>
              <a:rPr lang="en-US" b="1" dirty="0" smtClean="0"/>
              <a:t>Release dates</a:t>
            </a:r>
            <a:r>
              <a:rPr lang="en-US" dirty="0" smtClean="0"/>
              <a:t>: 20 February </a:t>
            </a:r>
            <a:r>
              <a:rPr lang="en-US" dirty="0" smtClean="0"/>
              <a:t>1997</a:t>
            </a:r>
          </a:p>
          <a:p>
            <a:pPr>
              <a:buNone/>
            </a:pPr>
            <a:r>
              <a:rPr lang="en-US" dirty="0" smtClean="0"/>
              <a:t> </a:t>
            </a:r>
          </a:p>
          <a:p>
            <a:r>
              <a:rPr lang="en-US" b="1" dirty="0" smtClean="0"/>
              <a:t>Running time</a:t>
            </a:r>
            <a:r>
              <a:rPr lang="en-US" dirty="0" smtClean="0"/>
              <a:t>: 86 </a:t>
            </a:r>
            <a:r>
              <a:rPr lang="en-US" dirty="0" smtClean="0"/>
              <a:t>minutes</a:t>
            </a:r>
          </a:p>
          <a:p>
            <a:endParaRPr lang="en-US" dirty="0" smtClean="0"/>
          </a:p>
          <a:p>
            <a:r>
              <a:rPr lang="en-US" b="1" dirty="0" smtClean="0"/>
              <a:t>Country</a:t>
            </a:r>
            <a:r>
              <a:rPr lang="en-US" dirty="0" smtClean="0"/>
              <a:t>: Germany</a:t>
            </a:r>
            <a:endParaRPr lang="ru-RU" dirty="0" smtClean="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836712"/>
            <a:ext cx="6048672" cy="1370416"/>
          </a:xfrm>
        </p:spPr>
        <p:txBody>
          <a:bodyPr>
            <a:normAutofit fontScale="90000"/>
          </a:bodyPr>
          <a:lstStyle/>
          <a:p>
            <a:r>
              <a:rPr lang="en-US" dirty="0" smtClean="0"/>
              <a:t>Play the main part:</a:t>
            </a:r>
            <a:br>
              <a:rPr lang="en-US" dirty="0" smtClean="0"/>
            </a:br>
            <a:endParaRPr lang="ru-RU" dirty="0"/>
          </a:p>
        </p:txBody>
      </p:sp>
      <p:sp>
        <p:nvSpPr>
          <p:cNvPr id="3" name="Содержимое 2"/>
          <p:cNvSpPr>
            <a:spLocks noGrp="1"/>
          </p:cNvSpPr>
          <p:nvPr>
            <p:ph idx="1"/>
          </p:nvPr>
        </p:nvSpPr>
        <p:spPr/>
        <p:txBody>
          <a:bodyPr>
            <a:normAutofit/>
          </a:bodyPr>
          <a:lstStyle/>
          <a:p>
            <a:pPr>
              <a:buNone/>
            </a:pPr>
            <a:r>
              <a:rPr lang="de-DE" dirty="0" smtClean="0"/>
              <a:t>Til Schweiger</a:t>
            </a:r>
          </a:p>
          <a:p>
            <a:pPr>
              <a:buNone/>
            </a:pPr>
            <a:endParaRPr lang="de-DE" dirty="0" smtClean="0"/>
          </a:p>
          <a:p>
            <a:pPr>
              <a:buNone/>
            </a:pPr>
            <a:r>
              <a:rPr lang="de-DE" dirty="0" smtClean="0"/>
              <a:t>Jan </a:t>
            </a:r>
            <a:r>
              <a:rPr lang="de-DE" dirty="0" smtClean="0"/>
              <a:t>Josef </a:t>
            </a:r>
            <a:r>
              <a:rPr lang="de-DE" dirty="0" err="1" smtClean="0"/>
              <a:t>Liefers</a:t>
            </a:r>
            <a:endParaRPr lang="de-DE" dirty="0" smtClean="0"/>
          </a:p>
          <a:p>
            <a:pPr>
              <a:buNone/>
            </a:pPr>
            <a:endParaRPr lang="de-DE" dirty="0" smtClean="0"/>
          </a:p>
          <a:p>
            <a:pPr>
              <a:buNone/>
            </a:pPr>
            <a:r>
              <a:rPr lang="en-US" dirty="0" smtClean="0"/>
              <a:t>Moritz </a:t>
            </a:r>
            <a:r>
              <a:rPr lang="en-US" dirty="0" err="1" smtClean="0"/>
              <a:t>Bleibtreu</a:t>
            </a:r>
            <a:endParaRPr lang="en-US" dirty="0" smtClean="0"/>
          </a:p>
          <a:p>
            <a:pPr>
              <a:buNone/>
            </a:pPr>
            <a:endParaRPr lang="en-US" dirty="0" smtClean="0"/>
          </a:p>
          <a:p>
            <a:pPr>
              <a:buNone/>
            </a:pPr>
            <a:r>
              <a:rPr lang="en-US" dirty="0" smtClean="0"/>
              <a:t>Thierry </a:t>
            </a:r>
            <a:r>
              <a:rPr lang="en-US" dirty="0" smtClean="0"/>
              <a:t>Van </a:t>
            </a:r>
            <a:r>
              <a:rPr lang="en-US" dirty="0" err="1" smtClean="0"/>
              <a:t>Werveke</a:t>
            </a:r>
            <a:endParaRPr lang="en-US" dirty="0" smtClean="0"/>
          </a:p>
          <a:p>
            <a:pPr>
              <a:buNone/>
            </a:pPr>
            <a:r>
              <a:rPr lang="en-US" dirty="0" smtClean="0"/>
              <a:t/>
            </a:r>
            <a:br>
              <a:rPr lang="en-US" dirty="0" smtClean="0"/>
            </a:b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620688"/>
            <a:ext cx="8363272" cy="5919936"/>
          </a:xfrm>
        </p:spPr>
        <p:txBody>
          <a:bodyPr/>
          <a:lstStyle/>
          <a:p>
            <a:pPr>
              <a:buNone/>
            </a:pPr>
            <a:endParaRPr lang="de-DE" dirty="0" smtClean="0"/>
          </a:p>
          <a:p>
            <a:endParaRPr lang="de-DE" dirty="0" smtClean="0"/>
          </a:p>
          <a:p>
            <a:pPr>
              <a:buNone/>
            </a:pPr>
            <a:r>
              <a:rPr lang="de-DE" sz="3200" b="1" dirty="0" smtClean="0"/>
              <a:t>Til Schweiger</a:t>
            </a:r>
          </a:p>
          <a:p>
            <a:endParaRPr lang="de-DE" dirty="0" smtClean="0"/>
          </a:p>
          <a:p>
            <a:endParaRPr lang="ru-RU" dirty="0"/>
          </a:p>
        </p:txBody>
      </p:sp>
      <p:pic>
        <p:nvPicPr>
          <p:cNvPr id="4" name="Содержимое 3" descr="untitled.png"/>
          <p:cNvPicPr>
            <a:picLocks noChangeAspect="1"/>
          </p:cNvPicPr>
          <p:nvPr/>
        </p:nvPicPr>
        <p:blipFill>
          <a:blip r:embed="rId2" cstate="print"/>
          <a:stretch>
            <a:fillRect/>
          </a:stretch>
        </p:blipFill>
        <p:spPr>
          <a:xfrm>
            <a:off x="467544" y="2348880"/>
            <a:ext cx="3317455" cy="4217668"/>
          </a:xfrm>
          <a:prstGeom prst="rect">
            <a:avLst/>
          </a:prstGeom>
        </p:spPr>
      </p:pic>
      <p:pic>
        <p:nvPicPr>
          <p:cNvPr id="5" name="Содержимое 5" descr="9c31dd001fd6398988c9500ae9db18ee.jpg"/>
          <p:cNvPicPr>
            <a:picLocks noChangeAspect="1"/>
          </p:cNvPicPr>
          <p:nvPr/>
        </p:nvPicPr>
        <p:blipFill>
          <a:blip r:embed="rId3" cstate="print"/>
          <a:stretch>
            <a:fillRect/>
          </a:stretch>
        </p:blipFill>
        <p:spPr>
          <a:xfrm>
            <a:off x="4644008" y="2420888"/>
            <a:ext cx="4111724" cy="4111724"/>
          </a:xfrm>
          <a:prstGeom prst="rect">
            <a:avLst/>
          </a:prstGeom>
        </p:spPr>
      </p:pic>
      <p:sp>
        <p:nvSpPr>
          <p:cNvPr id="6" name="Прямоугольник 5"/>
          <p:cNvSpPr/>
          <p:nvPr/>
        </p:nvSpPr>
        <p:spPr>
          <a:xfrm>
            <a:off x="5364088" y="1556792"/>
            <a:ext cx="3096344" cy="584775"/>
          </a:xfrm>
          <a:prstGeom prst="rect">
            <a:avLst/>
          </a:prstGeom>
        </p:spPr>
        <p:txBody>
          <a:bodyPr wrap="square">
            <a:spAutoFit/>
          </a:bodyPr>
          <a:lstStyle/>
          <a:p>
            <a:pPr>
              <a:buNone/>
            </a:pPr>
            <a:r>
              <a:rPr lang="de-DE" sz="3200" b="1" dirty="0" smtClean="0"/>
              <a:t>Jan Josef </a:t>
            </a:r>
            <a:r>
              <a:rPr lang="de-DE" sz="3200" b="1" dirty="0" err="1" smtClean="0"/>
              <a:t>Liefers</a:t>
            </a:r>
            <a:endParaRPr lang="de-DE" sz="3200" b="1"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2b38fa928a6cb097845dbfb1be9c503f7a130481c.png"/>
          <p:cNvPicPr>
            <a:picLocks noGrp="1" noChangeAspect="1"/>
          </p:cNvPicPr>
          <p:nvPr>
            <p:ph idx="1"/>
          </p:nvPr>
        </p:nvPicPr>
        <p:blipFill>
          <a:blip r:embed="rId2" cstate="print"/>
          <a:stretch>
            <a:fillRect/>
          </a:stretch>
        </p:blipFill>
        <p:spPr>
          <a:xfrm>
            <a:off x="0" y="1772816"/>
            <a:ext cx="9144000" cy="3860800"/>
          </a:xfrm>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Fzika_teml">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Fzika_teml</Template>
  <TotalTime>371</TotalTime>
  <Words>178</Words>
  <Application>Microsoft Office PowerPoint</Application>
  <PresentationFormat>Экран (4:3)</PresentationFormat>
  <Paragraphs>36</Paragraphs>
  <Slides>17</Slides>
  <Notes>0</Notes>
  <HiddenSlides>0</HiddenSlides>
  <MMClips>4</MMClips>
  <ScaleCrop>false</ScaleCrop>
  <HeadingPairs>
    <vt:vector size="4" baseType="variant">
      <vt:variant>
        <vt:lpstr>Тема</vt:lpstr>
      </vt:variant>
      <vt:variant>
        <vt:i4>2</vt:i4>
      </vt:variant>
      <vt:variant>
        <vt:lpstr>Заголовки слайдов</vt:lpstr>
      </vt:variant>
      <vt:variant>
        <vt:i4>17</vt:i4>
      </vt:variant>
    </vt:vector>
  </HeadingPairs>
  <TitlesOfParts>
    <vt:vector size="19" baseType="lpstr">
      <vt:lpstr>Fzika_teml</vt:lpstr>
      <vt:lpstr>Поток</vt:lpstr>
      <vt:lpstr>"Knockin' on Heaven's Door"</vt:lpstr>
      <vt:lpstr>Description:</vt:lpstr>
      <vt:lpstr>Слайд 3</vt:lpstr>
      <vt:lpstr>Слайд 4</vt:lpstr>
      <vt:lpstr>Слайд 5</vt:lpstr>
      <vt:lpstr>Слайд 6</vt:lpstr>
      <vt:lpstr>Play the main part: </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Физика</dc:subject>
  <dc:creator>Игорь</dc:creator>
  <dc:description>http://propowerpoint.ru - Бесплатные шаблоны для презентаций. Полезные советы и уроки  PowerPoint .</dc:description>
  <cp:lastModifiedBy>Игорь</cp:lastModifiedBy>
  <cp:revision>43</cp:revision>
  <dcterms:created xsi:type="dcterms:W3CDTF">2013-11-30T08:01:58Z</dcterms:created>
  <dcterms:modified xsi:type="dcterms:W3CDTF">2014-03-03T16:36:25Z</dcterms:modified>
</cp:coreProperties>
</file>