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sldIdLst>
    <p:sldId id="256" r:id="rId2"/>
    <p:sldId id="266" r:id="rId3"/>
    <p:sldId id="263" r:id="rId4"/>
    <p:sldId id="258" r:id="rId5"/>
    <p:sldId id="261" r:id="rId6"/>
    <p:sldId id="265" r:id="rId7"/>
    <p:sldId id="259" r:id="rId8"/>
    <p:sldId id="262" r:id="rId9"/>
    <p:sldId id="257" r:id="rId10"/>
    <p:sldId id="264" r:id="rId11"/>
    <p:sldId id="26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965E892-BFB3-4CCE-9B99-898FFC192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ransition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500438"/>
            <a:ext cx="3981456" cy="16002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 учениця </a:t>
            </a:r>
          </a:p>
          <a:p>
            <a:r>
              <a:rPr lang="en-US" dirty="0" smtClean="0"/>
              <a:t>I</a:t>
            </a:r>
            <a:r>
              <a:rPr lang="uk-UA" dirty="0" smtClean="0"/>
              <a:t> курсу фізико-математичного класу</a:t>
            </a:r>
          </a:p>
          <a:p>
            <a:r>
              <a:rPr lang="uk-UA" dirty="0" smtClean="0"/>
              <a:t>Кучерявець Ірина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229600" cy="1470025"/>
          </a:xfrm>
        </p:spPr>
        <p:txBody>
          <a:bodyPr anchor="ctr"/>
          <a:lstStyle/>
          <a:p>
            <a:pPr algn="ctr"/>
            <a:r>
              <a:rPr lang="ru-RU" dirty="0" smtClean="0">
                <a:latin typeface="Impact" pitchFamily="34" charset="0"/>
              </a:rPr>
              <a:t>Роль </a:t>
            </a:r>
            <a:r>
              <a:rPr lang="ru-RU" dirty="0" err="1" smtClean="0">
                <a:latin typeface="Impact" pitchFamily="34" charset="0"/>
              </a:rPr>
              <a:t>жінки</a:t>
            </a:r>
            <a:r>
              <a:rPr lang="ru-RU" dirty="0" smtClean="0">
                <a:latin typeface="Impact" pitchFamily="34" charset="0"/>
              </a:rPr>
              <a:t> у </a:t>
            </a:r>
            <a:r>
              <a:rPr lang="ru-RU" dirty="0" err="1" smtClean="0">
                <a:latin typeface="Impact" pitchFamily="34" charset="0"/>
              </a:rPr>
              <a:t>Першій</a:t>
            </a:r>
            <a:r>
              <a:rPr lang="ru-RU" dirty="0" smtClean="0">
                <a:latin typeface="Impact" pitchFamily="34" charset="0"/>
              </a:rPr>
              <a:t> </a:t>
            </a:r>
            <a:r>
              <a:rPr lang="ru-RU" dirty="0" err="1" smtClean="0">
                <a:latin typeface="Impact" pitchFamily="34" charset="0"/>
              </a:rPr>
              <a:t>світовій</a:t>
            </a:r>
            <a:r>
              <a:rPr lang="ru-RU" dirty="0" smtClean="0">
                <a:latin typeface="Impact" pitchFamily="34" charset="0"/>
              </a:rPr>
              <a:t> </a:t>
            </a:r>
            <a:r>
              <a:rPr lang="ru-RU" dirty="0" err="1" smtClean="0">
                <a:latin typeface="Impact" pitchFamily="34" charset="0"/>
              </a:rPr>
              <a:t>війні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5000636"/>
            <a:ext cx="3733800" cy="762000"/>
          </a:xfrm>
        </p:spPr>
        <p:txBody>
          <a:bodyPr anchor="ctr"/>
          <a:lstStyle/>
          <a:p>
            <a:pPr algn="ctr"/>
            <a:r>
              <a:rPr lang="ru-RU" b="0" dirty="0" smtClean="0"/>
              <a:t> </a:t>
            </a:r>
            <a:r>
              <a:rPr lang="ru-RU" b="0" dirty="0" err="1" smtClean="0"/>
              <a:t>Розіке</a:t>
            </a:r>
            <a:r>
              <a:rPr lang="ru-RU" b="0" dirty="0" smtClean="0"/>
              <a:t> </a:t>
            </a:r>
            <a:r>
              <a:rPr lang="ru-RU" b="0" dirty="0" err="1" smtClean="0"/>
              <a:t>Швіммер</a:t>
            </a:r>
            <a:r>
              <a:rPr lang="ru-RU" b="0" dirty="0" smtClean="0"/>
              <a:t> </a:t>
            </a:r>
            <a:endParaRPr lang="ru-RU" dirty="0"/>
          </a:p>
        </p:txBody>
      </p:sp>
      <p:pic>
        <p:nvPicPr>
          <p:cNvPr id="8" name="Содержимое 7" descr="5018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857224" y="857232"/>
            <a:ext cx="3833818" cy="38338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>
          <a:xfrm>
            <a:off x="4929190" y="357166"/>
            <a:ext cx="3733800" cy="607223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У 1915 </a:t>
            </a:r>
            <a:r>
              <a:rPr lang="ru-RU" dirty="0" err="1" smtClean="0"/>
              <a:t>році</a:t>
            </a:r>
            <a:r>
              <a:rPr lang="ru-RU" dirty="0" smtClean="0"/>
              <a:t> в </a:t>
            </a:r>
            <a:r>
              <a:rPr lang="ru-RU" dirty="0" err="1" smtClean="0"/>
              <a:t>Гаазі</a:t>
            </a:r>
            <a:r>
              <a:rPr lang="ru-RU" dirty="0" smtClean="0"/>
              <a:t>, </a:t>
            </a:r>
            <a:r>
              <a:rPr lang="ru-RU" dirty="0" err="1" smtClean="0"/>
              <a:t>в</a:t>
            </a:r>
            <a:r>
              <a:rPr lang="ru-RU" dirty="0" smtClean="0"/>
              <a:t> </a:t>
            </a:r>
            <a:r>
              <a:rPr lang="ru-RU" dirty="0" err="1" smtClean="0"/>
              <a:t>Голландії</a:t>
            </a:r>
            <a:r>
              <a:rPr lang="ru-RU" dirty="0" smtClean="0"/>
              <a:t>, </a:t>
            </a:r>
            <a:r>
              <a:rPr lang="ru-RU" dirty="0" err="1" smtClean="0"/>
              <a:t>дві</a:t>
            </a:r>
            <a:r>
              <a:rPr lang="ru-RU" dirty="0" smtClean="0"/>
              <a:t> </a:t>
            </a:r>
            <a:r>
              <a:rPr lang="ru-RU" dirty="0" err="1" smtClean="0"/>
              <a:t>європейські</a:t>
            </a:r>
            <a:r>
              <a:rPr lang="ru-RU" dirty="0" smtClean="0"/>
              <a:t> </a:t>
            </a:r>
            <a:r>
              <a:rPr lang="ru-RU" dirty="0" err="1" smtClean="0"/>
              <a:t>феміністки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пацифістка</a:t>
            </a:r>
            <a:r>
              <a:rPr lang="ru-RU" dirty="0" smtClean="0"/>
              <a:t> - </a:t>
            </a:r>
            <a:r>
              <a:rPr lang="ru-RU" dirty="0" err="1" smtClean="0"/>
              <a:t>Розіка</a:t>
            </a:r>
            <a:r>
              <a:rPr lang="ru-RU" dirty="0" smtClean="0"/>
              <a:t> </a:t>
            </a:r>
            <a:r>
              <a:rPr lang="ru-RU" dirty="0" err="1" smtClean="0"/>
              <a:t>Швіммер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Еммелін</a:t>
            </a:r>
            <a:r>
              <a:rPr lang="ru-RU" dirty="0" smtClean="0"/>
              <a:t> </a:t>
            </a:r>
            <a:r>
              <a:rPr lang="ru-RU" dirty="0" err="1" smtClean="0"/>
              <a:t>Петик-Лоуренс</a:t>
            </a:r>
            <a:r>
              <a:rPr lang="ru-RU" dirty="0" smtClean="0"/>
              <a:t> - у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"</a:t>
            </a:r>
            <a:r>
              <a:rPr lang="ru-RU" dirty="0" err="1" smtClean="0"/>
              <a:t>Жіночої</a:t>
            </a:r>
            <a:r>
              <a:rPr lang="ru-RU" dirty="0" smtClean="0"/>
              <a:t> </a:t>
            </a:r>
            <a:r>
              <a:rPr lang="ru-RU" dirty="0" err="1" smtClean="0"/>
              <a:t>партією</a:t>
            </a:r>
            <a:r>
              <a:rPr lang="ru-RU" dirty="0" smtClean="0"/>
              <a:t> за мир" </a:t>
            </a:r>
            <a:r>
              <a:rPr lang="ru-RU" dirty="0" err="1" smtClean="0"/>
              <a:t>організували</a:t>
            </a:r>
            <a:r>
              <a:rPr lang="ru-RU" dirty="0" smtClean="0"/>
              <a:t> </a:t>
            </a:r>
            <a:r>
              <a:rPr lang="ru-RU" dirty="0" err="1" smtClean="0"/>
              <a:t>міжнародну</a:t>
            </a:r>
            <a:r>
              <a:rPr lang="ru-RU" dirty="0" smtClean="0"/>
              <a:t> </a:t>
            </a:r>
            <a:r>
              <a:rPr lang="ru-RU" dirty="0" err="1" smtClean="0"/>
              <a:t>мирну</a:t>
            </a:r>
            <a:r>
              <a:rPr lang="ru-RU" dirty="0" smtClean="0"/>
              <a:t> </a:t>
            </a:r>
            <a:r>
              <a:rPr lang="ru-RU" dirty="0" err="1" smtClean="0"/>
              <a:t>конференцію</a:t>
            </a:r>
            <a:r>
              <a:rPr lang="ru-RU" dirty="0" smtClean="0"/>
              <a:t> </a:t>
            </a:r>
            <a:r>
              <a:rPr lang="ru-RU" dirty="0" err="1" smtClean="0"/>
              <a:t>жінок</a:t>
            </a:r>
            <a:r>
              <a:rPr lang="ru-RU" dirty="0" smtClean="0"/>
              <a:t>. </a:t>
            </a:r>
            <a:r>
              <a:rPr lang="ru-RU" dirty="0" err="1" smtClean="0"/>
              <a:t>Незважаючи</a:t>
            </a:r>
            <a:r>
              <a:rPr lang="ru-RU" dirty="0" smtClean="0"/>
              <a:t> на </a:t>
            </a:r>
            <a:r>
              <a:rPr lang="ru-RU" dirty="0" err="1" smtClean="0"/>
              <a:t>різного</a:t>
            </a:r>
            <a:r>
              <a:rPr lang="ru-RU" dirty="0" smtClean="0"/>
              <a:t> роду </a:t>
            </a:r>
            <a:r>
              <a:rPr lang="ru-RU" dirty="0" err="1" smtClean="0"/>
              <a:t>перешкоди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боку </a:t>
            </a:r>
            <a:r>
              <a:rPr lang="ru-RU" dirty="0" err="1" smtClean="0"/>
              <a:t>більшості</a:t>
            </a:r>
            <a:r>
              <a:rPr lang="ru-RU" dirty="0" smtClean="0"/>
              <a:t> </a:t>
            </a:r>
            <a:r>
              <a:rPr lang="ru-RU" dirty="0" err="1" smtClean="0"/>
              <a:t>урядів</a:t>
            </a:r>
            <a:r>
              <a:rPr lang="ru-RU" dirty="0" smtClean="0"/>
              <a:t>, на 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прибули</a:t>
            </a:r>
            <a:r>
              <a:rPr lang="ru-RU" dirty="0" smtClean="0"/>
              <a:t> делегатки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 ряду </a:t>
            </a:r>
            <a:r>
              <a:rPr lang="ru-RU" dirty="0" err="1" smtClean="0"/>
              <a:t>країн</a:t>
            </a:r>
            <a:r>
              <a:rPr lang="ru-RU" dirty="0" smtClean="0"/>
              <a:t>. 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конференція</a:t>
            </a:r>
            <a:r>
              <a:rPr lang="ru-RU" dirty="0" smtClean="0"/>
              <a:t> стала 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міжнародною</a:t>
            </a:r>
            <a:r>
              <a:rPr lang="ru-RU" dirty="0" smtClean="0"/>
              <a:t> </a:t>
            </a:r>
            <a:r>
              <a:rPr lang="ru-RU" dirty="0" err="1" smtClean="0"/>
              <a:t>зустріччю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ставила </a:t>
            </a:r>
            <a:r>
              <a:rPr lang="ru-RU" dirty="0" err="1" smtClean="0"/>
              <a:t>своєю</a:t>
            </a:r>
            <a:r>
              <a:rPr lang="ru-RU" dirty="0" smtClean="0"/>
              <a:t> метою </a:t>
            </a:r>
            <a:r>
              <a:rPr lang="ru-RU" dirty="0" err="1" smtClean="0"/>
              <a:t>боротьбу</a:t>
            </a:r>
            <a:r>
              <a:rPr lang="ru-RU" dirty="0" smtClean="0"/>
              <a:t> за мир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 </a:t>
            </a:r>
            <a:r>
              <a:rPr lang="ru-RU" dirty="0" err="1" smtClean="0"/>
              <a:t>принципів</a:t>
            </a:r>
            <a:r>
              <a:rPr lang="ru-RU" dirty="0" smtClean="0"/>
              <a:t> </a:t>
            </a:r>
            <a:r>
              <a:rPr lang="ru-RU" dirty="0" err="1" smtClean="0"/>
              <a:t>мирної</a:t>
            </a:r>
            <a:r>
              <a:rPr lang="ru-RU" dirty="0" smtClean="0"/>
              <a:t> </a:t>
            </a:r>
            <a:r>
              <a:rPr lang="ru-RU" dirty="0" smtClean="0"/>
              <a:t>угоди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dirty="0" err="1" smtClean="0"/>
              <a:t>воюючими</a:t>
            </a:r>
            <a:r>
              <a:rPr lang="ru-RU" dirty="0" smtClean="0"/>
              <a:t> </a:t>
            </a:r>
            <a:r>
              <a:rPr lang="ru-RU" dirty="0" err="1" smtClean="0"/>
              <a:t>націями</a:t>
            </a:r>
            <a:r>
              <a:rPr lang="ru-RU" dirty="0" smtClean="0"/>
              <a:t>. </a:t>
            </a:r>
            <a:r>
              <a:rPr lang="ru-RU" dirty="0" err="1" smtClean="0"/>
              <a:t>Учасниці</a:t>
            </a:r>
            <a:r>
              <a:rPr lang="ru-RU" dirty="0" smtClean="0"/>
              <a:t> </a:t>
            </a:r>
            <a:r>
              <a:rPr lang="ru-RU" dirty="0" err="1" smtClean="0"/>
              <a:t>конференції</a:t>
            </a:r>
            <a:r>
              <a:rPr lang="ru-RU" dirty="0" smtClean="0"/>
              <a:t> </a:t>
            </a:r>
            <a:r>
              <a:rPr lang="ru-RU" dirty="0" err="1" smtClean="0"/>
              <a:t>зіткнулися</a:t>
            </a:r>
            <a:r>
              <a:rPr lang="ru-RU" dirty="0" smtClean="0"/>
              <a:t> 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знущальною</a:t>
            </a:r>
            <a:r>
              <a:rPr lang="ru-RU" dirty="0" smtClean="0"/>
              <a:t>, а часом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ворожою</a:t>
            </a:r>
            <a:r>
              <a:rPr lang="ru-RU" dirty="0" smtClean="0"/>
              <a:t> </a:t>
            </a:r>
            <a:r>
              <a:rPr lang="ru-RU" dirty="0" err="1" smtClean="0"/>
              <a:t>реакцією</a:t>
            </a:r>
            <a:r>
              <a:rPr lang="ru-RU" dirty="0" smtClean="0"/>
              <a:t> </a:t>
            </a:r>
            <a:r>
              <a:rPr lang="ru-RU" dirty="0" err="1" smtClean="0"/>
              <a:t>преси</a:t>
            </a:r>
            <a:r>
              <a:rPr lang="ru-RU" dirty="0" smtClean="0"/>
              <a:t>. Ось </a:t>
            </a:r>
            <a:r>
              <a:rPr lang="ru-RU" dirty="0" err="1" smtClean="0"/>
              <a:t>типовий</a:t>
            </a:r>
            <a:r>
              <a:rPr lang="ru-RU" dirty="0" smtClean="0"/>
              <a:t> </a:t>
            </a:r>
            <a:r>
              <a:rPr lang="ru-RU" dirty="0" err="1" smtClean="0"/>
              <a:t>коментар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лондонських</a:t>
            </a:r>
            <a:r>
              <a:rPr lang="ru-RU" dirty="0" smtClean="0"/>
              <a:t> газет, "</a:t>
            </a:r>
            <a:r>
              <a:rPr lang="ru-RU" dirty="0" err="1" smtClean="0"/>
              <a:t>Івнінг</a:t>
            </a:r>
            <a:r>
              <a:rPr lang="ru-RU" dirty="0" smtClean="0"/>
              <a:t> Стандарт": "</a:t>
            </a:r>
            <a:r>
              <a:rPr lang="ru-RU" dirty="0" err="1" smtClean="0"/>
              <a:t>Ці</a:t>
            </a:r>
            <a:r>
              <a:rPr lang="ru-RU" dirty="0" smtClean="0"/>
              <a:t> фанатичка</a:t>
            </a:r>
            <a:r>
              <a:rPr lang="ru-RU" dirty="0" smtClean="0"/>
              <a:t> </a:t>
            </a:r>
            <a:r>
              <a:rPr lang="ru-RU" dirty="0" err="1" smtClean="0"/>
              <a:t>світу</a:t>
            </a:r>
            <a:r>
              <a:rPr lang="ru-RU" dirty="0" smtClean="0"/>
              <a:t>, - писала газета, - давно 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 до </a:t>
            </a:r>
            <a:r>
              <a:rPr lang="ru-RU" dirty="0" err="1" smtClean="0"/>
              <a:t>смерті</a:t>
            </a:r>
            <a:r>
              <a:rPr lang="ru-RU" dirty="0" smtClean="0"/>
              <a:t> </a:t>
            </a:r>
            <a:r>
              <a:rPr lang="ru-RU" dirty="0" err="1" smtClean="0"/>
              <a:t>набридли</a:t>
            </a:r>
            <a:r>
              <a:rPr lang="ru-RU" dirty="0" smtClean="0"/>
              <a:t>". 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 на </a:t>
            </a:r>
            <a:r>
              <a:rPr lang="ru-RU" dirty="0" err="1" smtClean="0"/>
              <a:t>подальші</a:t>
            </a:r>
            <a:r>
              <a:rPr lang="ru-RU" dirty="0" smtClean="0"/>
              <a:t> 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</a:t>
            </a:r>
            <a:r>
              <a:rPr lang="ru-RU" dirty="0" err="1" smtClean="0"/>
              <a:t>глибоким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значним</a:t>
            </a:r>
            <a:r>
              <a:rPr lang="ru-RU" dirty="0" smtClean="0"/>
              <a:t>. Президент </a:t>
            </a:r>
            <a:r>
              <a:rPr lang="ru-RU" dirty="0" err="1" smtClean="0"/>
              <a:t>Сполучених</a:t>
            </a:r>
            <a:r>
              <a:rPr lang="ru-RU" dirty="0" smtClean="0"/>
              <a:t> </a:t>
            </a:r>
            <a:r>
              <a:rPr lang="ru-RU" dirty="0" err="1" smtClean="0"/>
              <a:t>Штатів</a:t>
            </a:r>
            <a:r>
              <a:rPr lang="ru-RU" dirty="0" smtClean="0"/>
              <a:t> </a:t>
            </a:r>
            <a:r>
              <a:rPr lang="ru-RU" dirty="0" err="1" smtClean="0"/>
              <a:t>Вільсон</a:t>
            </a:r>
            <a:r>
              <a:rPr lang="ru-RU" dirty="0" smtClean="0"/>
              <a:t>, </a:t>
            </a:r>
            <a:r>
              <a:rPr lang="ru-RU" dirty="0" err="1" smtClean="0"/>
              <a:t>єдиний</a:t>
            </a:r>
            <a:r>
              <a:rPr lang="ru-RU" dirty="0" smtClean="0"/>
              <a:t> </a:t>
            </a:r>
            <a:r>
              <a:rPr lang="ru-RU" dirty="0" err="1" smtClean="0"/>
              <a:t>західний</a:t>
            </a:r>
            <a:r>
              <a:rPr lang="ru-RU" dirty="0" smtClean="0"/>
              <a:t> </a:t>
            </a:r>
            <a:r>
              <a:rPr lang="ru-RU" dirty="0" err="1" smtClean="0"/>
              <a:t>керівник</a:t>
            </a:r>
            <a:r>
              <a:rPr lang="ru-RU" dirty="0" smtClean="0"/>
              <a:t>, </a:t>
            </a:r>
            <a:r>
              <a:rPr lang="ru-RU" dirty="0" err="1" smtClean="0"/>
              <a:t>публічно</a:t>
            </a:r>
            <a:r>
              <a:rPr lang="ru-RU" dirty="0" smtClean="0"/>
              <a:t> </a:t>
            </a:r>
            <a:r>
              <a:rPr lang="ru-RU" dirty="0" err="1" smtClean="0"/>
              <a:t>схвалив</a:t>
            </a:r>
            <a:r>
              <a:rPr lang="ru-RU" dirty="0" smtClean="0"/>
              <a:t> </a:t>
            </a:r>
            <a:r>
              <a:rPr lang="ru-RU" dirty="0" smtClean="0"/>
              <a:t>мету </a:t>
            </a:r>
            <a:r>
              <a:rPr lang="ru-RU" dirty="0" err="1" smtClean="0"/>
              <a:t>конференції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 </a:t>
            </a:r>
            <a:r>
              <a:rPr lang="ru-RU" dirty="0" smtClean="0"/>
              <a:t>ряд </a:t>
            </a:r>
            <a:r>
              <a:rPr lang="ru-RU" dirty="0" err="1" smtClean="0"/>
              <a:t>висунутих</a:t>
            </a:r>
            <a:r>
              <a:rPr lang="ru-RU" dirty="0" smtClean="0"/>
              <a:t> на 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 у </a:t>
            </a:r>
            <a:r>
              <a:rPr lang="ru-RU" dirty="0" err="1" smtClean="0"/>
              <a:t>своїх</a:t>
            </a:r>
            <a:r>
              <a:rPr lang="ru-RU" dirty="0" smtClean="0"/>
              <a:t> "</a:t>
            </a:r>
            <a:r>
              <a:rPr lang="ru-RU" dirty="0" err="1" smtClean="0"/>
              <a:t>Чотирнадцяти</a:t>
            </a:r>
            <a:r>
              <a:rPr lang="ru-RU" dirty="0" smtClean="0"/>
              <a:t> пунктах", </a:t>
            </a:r>
            <a:r>
              <a:rPr lang="ru-RU" dirty="0" err="1" smtClean="0"/>
              <a:t>запропонованих</a:t>
            </a:r>
            <a:r>
              <a:rPr lang="ru-RU" dirty="0" smtClean="0"/>
              <a:t> </a:t>
            </a:r>
            <a:r>
              <a:rPr lang="ru-RU" dirty="0" smtClean="0"/>
              <a:t>ни</a:t>
            </a:r>
            <a:r>
              <a:rPr lang="ru-RU" dirty="0" smtClean="0"/>
              <a:t>м </a:t>
            </a:r>
            <a:r>
              <a:rPr lang="ru-RU" dirty="0" smtClean="0"/>
              <a:t>у 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 </a:t>
            </a:r>
            <a:r>
              <a:rPr lang="ru-RU" dirty="0" smtClean="0"/>
              <a:t>для мирного</a:t>
            </a:r>
            <a:r>
              <a:rPr lang="ru-RU" dirty="0" smtClean="0"/>
              <a:t> договору в 1918 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1060472"/>
          </a:xfrm>
        </p:spPr>
        <p:txBody>
          <a:bodyPr/>
          <a:lstStyle/>
          <a:p>
            <a:pPr algn="ctr"/>
            <a:r>
              <a:rPr lang="uk-UA" b="1" spc="300" dirty="0" smtClean="0"/>
              <a:t>Зміна ролі жінки</a:t>
            </a:r>
            <a:endParaRPr lang="ru-RU" b="1" spc="3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smtClean="0"/>
              <a:t>покинули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для </a:t>
            </a:r>
            <a:r>
              <a:rPr lang="ru-RU" dirty="0" err="1" smtClean="0"/>
              <a:t>боротьби</a:t>
            </a:r>
            <a:r>
              <a:rPr lang="ru-RU" dirty="0" smtClean="0"/>
              <a:t> за кордоном,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прийшли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заповнили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потреб. В </a:t>
            </a:r>
            <a:r>
              <a:rPr lang="ru-RU" dirty="0" err="1" smtClean="0"/>
              <a:t>результаті</a:t>
            </a:r>
            <a:r>
              <a:rPr lang="ru-RU" dirty="0" smtClean="0"/>
              <a:t> число </a:t>
            </a:r>
            <a:r>
              <a:rPr lang="ru-RU" dirty="0" err="1" smtClean="0"/>
              <a:t>жінок</a:t>
            </a:r>
            <a:r>
              <a:rPr lang="ru-RU" dirty="0" smtClean="0"/>
              <a:t>, </a:t>
            </a:r>
            <a:r>
              <a:rPr lang="ru-RU" dirty="0" smtClean="0"/>
              <a:t> </a:t>
            </a:r>
            <a:r>
              <a:rPr lang="ru-RU" dirty="0" err="1" smtClean="0"/>
              <a:t>зайнятих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, </a:t>
            </a:r>
            <a:r>
              <a:rPr lang="ru-RU" dirty="0" err="1" smtClean="0"/>
              <a:t>збільшилася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3224600 у </a:t>
            </a:r>
            <a:r>
              <a:rPr lang="ru-RU" dirty="0" err="1" smtClean="0"/>
              <a:t>липні</a:t>
            </a:r>
            <a:r>
              <a:rPr lang="ru-RU" dirty="0" smtClean="0"/>
              <a:t> 1914 </a:t>
            </a:r>
            <a:r>
              <a:rPr lang="ru-RU" dirty="0" smtClean="0"/>
              <a:t>року до 4814600 </a:t>
            </a:r>
            <a:r>
              <a:rPr lang="ru-RU" dirty="0" smtClean="0"/>
              <a:t>в </a:t>
            </a:r>
            <a:r>
              <a:rPr lang="ru-RU" dirty="0" err="1" smtClean="0"/>
              <a:t>січні</a:t>
            </a:r>
            <a:r>
              <a:rPr lang="ru-RU" dirty="0" smtClean="0"/>
              <a:t> 1918 року. </a:t>
            </a:r>
            <a:r>
              <a:rPr lang="ru-RU" dirty="0" err="1" smtClean="0"/>
              <a:t>Майже</a:t>
            </a:r>
            <a:r>
              <a:rPr lang="ru-RU" dirty="0" smtClean="0"/>
              <a:t> 200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зайняті</a:t>
            </a:r>
            <a:r>
              <a:rPr lang="ru-RU" dirty="0" smtClean="0"/>
              <a:t> в </a:t>
            </a:r>
            <a:r>
              <a:rPr lang="ru-RU" dirty="0" err="1" smtClean="0"/>
              <a:t>урядових</a:t>
            </a:r>
            <a:r>
              <a:rPr lang="ru-RU" dirty="0" smtClean="0"/>
              <a:t> </a:t>
            </a:r>
            <a:r>
              <a:rPr lang="ru-RU" dirty="0" err="1" smtClean="0"/>
              <a:t>відомствах</a:t>
            </a:r>
            <a:r>
              <a:rPr lang="ru-RU" dirty="0" smtClean="0"/>
              <a:t>. </a:t>
            </a:r>
            <a:r>
              <a:rPr lang="ru-RU" dirty="0" err="1" smtClean="0"/>
              <a:t>Півмільйона</a:t>
            </a:r>
            <a:r>
              <a:rPr lang="ru-RU" dirty="0" smtClean="0"/>
              <a:t> стали </a:t>
            </a:r>
            <a:r>
              <a:rPr lang="ru-RU" dirty="0" err="1" smtClean="0"/>
              <a:t>канцелярськими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приватних</a:t>
            </a:r>
            <a:r>
              <a:rPr lang="ru-RU" dirty="0" smtClean="0"/>
              <a:t> </a:t>
            </a:r>
            <a:r>
              <a:rPr lang="ru-RU" dirty="0" err="1" smtClean="0"/>
              <a:t>кабінетах</a:t>
            </a:r>
            <a:r>
              <a:rPr lang="ru-RU" dirty="0" smtClean="0"/>
              <a:t>. 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кондукторів</a:t>
            </a:r>
            <a:r>
              <a:rPr lang="ru-RU" dirty="0" smtClean="0"/>
              <a:t> на трамваях </a:t>
            </a:r>
            <a:r>
              <a:rPr lang="ru-RU" dirty="0" smtClean="0"/>
              <a:t>та </a:t>
            </a:r>
            <a:r>
              <a:rPr lang="ru-RU" dirty="0" smtClean="0"/>
              <a:t>автобусах.</a:t>
            </a:r>
            <a:r>
              <a:rPr lang="ru-RU" dirty="0" smtClean="0"/>
              <a:t> </a:t>
            </a:r>
            <a:r>
              <a:rPr lang="ru-RU" dirty="0" err="1" smtClean="0"/>
              <a:t>Чверть</a:t>
            </a:r>
            <a:r>
              <a:rPr lang="ru-RU" dirty="0" smtClean="0"/>
              <a:t> </a:t>
            </a:r>
            <a:r>
              <a:rPr lang="ru-RU" dirty="0" err="1" smtClean="0"/>
              <a:t>мільйона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. 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техніці</a:t>
            </a:r>
            <a:r>
              <a:rPr lang="ru-RU" dirty="0" smtClean="0"/>
              <a:t>. </a:t>
            </a:r>
            <a:r>
              <a:rPr lang="ru-RU" dirty="0" err="1" smtClean="0"/>
              <a:t>Понад</a:t>
            </a:r>
            <a:r>
              <a:rPr lang="ru-RU" dirty="0" smtClean="0"/>
              <a:t> 700 000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небезпечній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 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заборонені</a:t>
            </a:r>
            <a:r>
              <a:rPr lang="ru-RU" dirty="0" smtClean="0"/>
              <a:t> для </a:t>
            </a:r>
            <a:r>
              <a:rPr lang="ru-RU" dirty="0" err="1" smtClean="0"/>
              <a:t>жінок</a:t>
            </a:r>
            <a:r>
              <a:rPr lang="ru-RU" dirty="0" smtClean="0"/>
              <a:t>, 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вітали</a:t>
            </a:r>
            <a:r>
              <a:rPr lang="ru-RU" dirty="0" smtClean="0"/>
              <a:t> 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. </a:t>
            </a:r>
            <a:r>
              <a:rPr lang="ru-RU" dirty="0" err="1" smtClean="0"/>
              <a:t>Існував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попит на </a:t>
            </a:r>
            <a:r>
              <a:rPr lang="ru-RU" dirty="0" err="1" smtClean="0"/>
              <a:t>жінок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важку</a:t>
            </a:r>
            <a:r>
              <a:rPr lang="ru-RU" dirty="0" smtClean="0"/>
              <a:t> роботу,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розвантаження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оплення</a:t>
            </a:r>
            <a:r>
              <a:rPr lang="ru-RU" dirty="0" smtClean="0"/>
              <a:t> печей </a:t>
            </a:r>
            <a:r>
              <a:rPr lang="ru-RU" dirty="0" smtClean="0"/>
              <a:t>та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smtClean="0"/>
              <a:t>суден</a:t>
            </a:r>
            <a:r>
              <a:rPr lang="ru-RU" dirty="0" smtClean="0"/>
              <a:t>. </a:t>
            </a:r>
            <a:r>
              <a:rPr lang="ru-RU" dirty="0" smtClean="0"/>
              <a:t> 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</a:t>
            </a:r>
            <a:r>
              <a:rPr lang="ru-RU" dirty="0" err="1" smtClean="0"/>
              <a:t>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на </a:t>
            </a:r>
            <a:r>
              <a:rPr lang="ru-RU" dirty="0" err="1" smtClean="0"/>
              <a:t>військових</a:t>
            </a:r>
            <a:r>
              <a:rPr lang="ru-RU" dirty="0" smtClean="0"/>
              <a:t> заводах, </a:t>
            </a:r>
            <a:r>
              <a:rPr lang="ru-RU" dirty="0" smtClean="0"/>
              <a:t> в </a:t>
            </a:r>
            <a:r>
              <a:rPr lang="ru-RU" dirty="0" err="1" smtClean="0"/>
              <a:t>офісах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 в великих  ангарах,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використовувалися</a:t>
            </a:r>
            <a:r>
              <a:rPr lang="ru-RU" dirty="0" smtClean="0"/>
              <a:t> для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.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брали участь у </a:t>
            </a:r>
            <a:r>
              <a:rPr lang="ru-RU" dirty="0" err="1" smtClean="0"/>
              <a:t>в'язанні</a:t>
            </a:r>
            <a:r>
              <a:rPr lang="ru-RU" dirty="0" smtClean="0"/>
              <a:t> </a:t>
            </a:r>
            <a:r>
              <a:rPr lang="ru-RU" dirty="0" err="1" smtClean="0"/>
              <a:t>шкарпеток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допомоз</a:t>
            </a:r>
            <a:r>
              <a:rPr lang="uk-UA" dirty="0" smtClean="0"/>
              <a:t>і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продовольства</a:t>
            </a:r>
            <a:r>
              <a:rPr lang="ru-RU" dirty="0" smtClean="0"/>
              <a:t> для  </a:t>
            </a:r>
            <a:r>
              <a:rPr lang="ru-RU" dirty="0" err="1" smtClean="0"/>
              <a:t>солдатів</a:t>
            </a:r>
            <a:r>
              <a:rPr lang="ru-RU" dirty="0" smtClean="0"/>
              <a:t> на </a:t>
            </a:r>
            <a:r>
              <a:rPr lang="ru-RU" dirty="0" err="1" smtClean="0"/>
              <a:t>фронті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роботах. 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виживання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важкій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високооплачуваній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.</a:t>
            </a:r>
          </a:p>
          <a:p>
            <a:r>
              <a:rPr lang="ru-RU" smtClean="0"/>
              <a:t>Таким </a:t>
            </a:r>
            <a:r>
              <a:rPr lang="ru-RU" dirty="0" smtClean="0"/>
              <a:t>чином, Перша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засвідчила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– не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кухні</a:t>
            </a:r>
            <a:r>
              <a:rPr lang="ru-RU" dirty="0" smtClean="0"/>
              <a:t> та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завжди</a:t>
            </a:r>
            <a:r>
              <a:rPr lang="ru-RU" dirty="0" smtClean="0"/>
              <a:t> в </a:t>
            </a:r>
            <a:r>
              <a:rPr lang="ru-RU" dirty="0" err="1" smtClean="0"/>
              <a:t>тіні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. Як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жінки</a:t>
            </a:r>
            <a:r>
              <a:rPr lang="ru-RU" dirty="0" smtClean="0"/>
              <a:t> –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патріотичні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обізнані</a:t>
            </a:r>
            <a:r>
              <a:rPr lang="ru-RU" dirty="0" smtClean="0"/>
              <a:t> у </a:t>
            </a:r>
            <a:r>
              <a:rPr lang="ru-RU" dirty="0" err="1" smtClean="0"/>
              <a:t>суспільних</a:t>
            </a:r>
            <a:r>
              <a:rPr lang="ru-RU" dirty="0" smtClean="0"/>
              <a:t> справах,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. Вони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здібні</a:t>
            </a:r>
            <a:r>
              <a:rPr lang="ru-RU" dirty="0" smtClean="0"/>
              <a:t> до </a:t>
            </a:r>
            <a:r>
              <a:rPr lang="ru-RU" dirty="0" err="1" smtClean="0"/>
              <a:t>виконання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важкої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розумово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якнайкраще</a:t>
            </a:r>
            <a:r>
              <a:rPr lang="ru-RU" dirty="0" smtClean="0"/>
              <a:t>.</a:t>
            </a:r>
          </a:p>
          <a:p>
            <a:r>
              <a:rPr lang="uk-UA" dirty="0" smtClean="0"/>
              <a:t>Отже, війна розширила та поглибила розуміння ролі жінки в суспільстві, продемонструвавши, що представниці так званої слабкої статі нічим не поступаються чоловікам як виробнича сила і можуть на рівні з ними брати участь у вирішенні державних соціальних та економічних проблем.</a:t>
            </a:r>
            <a:endParaRPr lang="ru-RU" dirty="0"/>
          </a:p>
        </p:txBody>
      </p:sp>
      <p:sp>
        <p:nvSpPr>
          <p:cNvPr id="7" name="Минус 6"/>
          <p:cNvSpPr/>
          <p:nvPr/>
        </p:nvSpPr>
        <p:spPr>
          <a:xfrm>
            <a:off x="357158" y="1142984"/>
            <a:ext cx="8643998" cy="35719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Митинг_на_Невском_проспекте_(1917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714356"/>
            <a:ext cx="7033846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571604" y="5357826"/>
            <a:ext cx="6286544" cy="646331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Мітинг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Петрограді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вимогою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жінкам</a:t>
            </a:r>
            <a:r>
              <a:rPr lang="ru-RU" dirty="0" smtClean="0"/>
              <a:t> </a:t>
            </a:r>
            <a:r>
              <a:rPr lang="ru-RU" dirty="0" smtClean="0"/>
              <a:t>право </a:t>
            </a:r>
            <a:r>
              <a:rPr lang="ru-RU" dirty="0" err="1" smtClean="0"/>
              <a:t>обиратися</a:t>
            </a:r>
            <a:r>
              <a:rPr lang="ru-RU" dirty="0" smtClean="0"/>
              <a:t>, </a:t>
            </a:r>
            <a:r>
              <a:rPr lang="ru-RU" dirty="0" err="1" smtClean="0"/>
              <a:t>лютий</a:t>
            </a:r>
            <a:r>
              <a:rPr lang="ru-RU" dirty="0" smtClean="0"/>
              <a:t> </a:t>
            </a:r>
            <a:r>
              <a:rPr lang="ru-RU" dirty="0" smtClean="0"/>
              <a:t>1917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ELT200803042107190677006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4857752" y="500042"/>
            <a:ext cx="4000528" cy="5715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3492497" cy="1362075"/>
          </a:xfrm>
        </p:spPr>
        <p:txBody>
          <a:bodyPr anchor="ctr"/>
          <a:lstStyle/>
          <a:p>
            <a:pPr algn="ctr"/>
            <a:r>
              <a:rPr lang="uk-UA" spc="300" dirty="0" smtClean="0"/>
              <a:t>Зміст</a:t>
            </a:r>
            <a:endParaRPr lang="ru-RU" spc="3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4064001" cy="26670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Патріотичний підйом жінок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Жіночі антивоєнні рухи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Зміна ролі жінки в суспільстві</a:t>
            </a:r>
          </a:p>
          <a:p>
            <a:pPr marL="457200" indent="-457200">
              <a:buFont typeface="+mj-lt"/>
              <a:buAutoNum type="arabicPeriod"/>
            </a:pPr>
            <a:endParaRPr lang="uk-UA" dirty="0" smtClean="0"/>
          </a:p>
          <a:p>
            <a:pPr marL="457200" indent="-457200"/>
            <a:endParaRPr lang="uk-UA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214290"/>
            <a:ext cx="3643338" cy="6357982"/>
          </a:xfrm>
        </p:spPr>
        <p:txBody>
          <a:bodyPr anchor="ctr">
            <a:normAutofit fontScale="77500" lnSpcReduction="20000"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серпня</a:t>
            </a:r>
            <a:r>
              <a:rPr lang="ru-RU" dirty="0" smtClean="0"/>
              <a:t> 1914 </a:t>
            </a:r>
            <a:r>
              <a:rPr lang="ru-RU" dirty="0" err="1" smtClean="0"/>
              <a:t>Німеччина</a:t>
            </a:r>
            <a:r>
              <a:rPr lang="ru-RU" dirty="0" smtClean="0"/>
              <a:t> </a:t>
            </a:r>
            <a:r>
              <a:rPr lang="ru-RU" dirty="0" err="1" smtClean="0"/>
              <a:t>оголосила</a:t>
            </a:r>
            <a:r>
              <a:rPr lang="ru-RU" dirty="0" smtClean="0"/>
              <a:t> </a:t>
            </a:r>
            <a:r>
              <a:rPr lang="ru-RU" dirty="0" err="1" smtClean="0"/>
              <a:t>війну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На </a:t>
            </a:r>
            <a:r>
              <a:rPr lang="ru-RU" dirty="0" err="1" smtClean="0"/>
              <a:t>наступний</a:t>
            </a:r>
            <a:r>
              <a:rPr lang="ru-RU" dirty="0" smtClean="0"/>
              <a:t> день </a:t>
            </a:r>
            <a:r>
              <a:rPr lang="ru-RU" dirty="0" smtClean="0"/>
              <a:t>у</a:t>
            </a:r>
            <a:r>
              <a:rPr lang="ru-RU" dirty="0" smtClean="0"/>
              <a:t> </a:t>
            </a:r>
            <a:r>
              <a:rPr lang="ru-RU" dirty="0" err="1" smtClean="0"/>
              <a:t>Петербурзі</a:t>
            </a:r>
            <a:r>
              <a:rPr lang="ru-RU" dirty="0" smtClean="0"/>
              <a:t> </a:t>
            </a:r>
            <a:r>
              <a:rPr lang="ru-RU" dirty="0" err="1" smtClean="0"/>
              <a:t>юрби</a:t>
            </a:r>
            <a:r>
              <a:rPr lang="ru-RU" dirty="0" smtClean="0"/>
              <a:t> </a:t>
            </a:r>
            <a:r>
              <a:rPr lang="ru-RU" dirty="0" err="1" smtClean="0"/>
              <a:t>демонстрантів</a:t>
            </a:r>
            <a:r>
              <a:rPr lang="ru-RU" dirty="0" smtClean="0"/>
              <a:t>, люди </a:t>
            </a:r>
            <a:r>
              <a:rPr lang="ru-RU" dirty="0" err="1" smtClean="0"/>
              <a:t>різних</a:t>
            </a:r>
            <a:r>
              <a:rPr lang="ru-RU" dirty="0" smtClean="0"/>
              <a:t> </a:t>
            </a:r>
            <a:r>
              <a:rPr lang="ru-RU" dirty="0" err="1" smtClean="0"/>
              <a:t>чинів</a:t>
            </a:r>
            <a:r>
              <a:rPr lang="ru-RU" dirty="0" smtClean="0"/>
              <a:t>, </a:t>
            </a:r>
            <a:r>
              <a:rPr lang="ru-RU" dirty="0" err="1" smtClean="0"/>
              <a:t>звань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, рушили до </a:t>
            </a:r>
            <a:r>
              <a:rPr lang="ru-RU" dirty="0" err="1" smtClean="0"/>
              <a:t>Зимового</a:t>
            </a:r>
            <a:r>
              <a:rPr lang="ru-RU" dirty="0" smtClean="0"/>
              <a:t> палацу, </a:t>
            </a:r>
            <a:r>
              <a:rPr lang="ru-RU" dirty="0" err="1" smtClean="0"/>
              <a:t>щоб</a:t>
            </a:r>
            <a:r>
              <a:rPr lang="ru-RU" dirty="0" smtClean="0"/>
              <a:t> </a:t>
            </a:r>
            <a:r>
              <a:rPr lang="ru-RU" dirty="0" err="1" smtClean="0"/>
              <a:t>отримати</a:t>
            </a:r>
            <a:r>
              <a:rPr lang="ru-RU" dirty="0" smtClean="0"/>
              <a:t> </a:t>
            </a:r>
            <a:r>
              <a:rPr lang="ru-RU" dirty="0" err="1" smtClean="0"/>
              <a:t>монарше</a:t>
            </a:r>
            <a:r>
              <a:rPr lang="ru-RU" dirty="0" smtClean="0"/>
              <a:t> </a:t>
            </a:r>
            <a:r>
              <a:rPr lang="ru-RU" dirty="0" err="1" smtClean="0"/>
              <a:t>благословення</a:t>
            </a:r>
            <a:r>
              <a:rPr lang="ru-RU" dirty="0" smtClean="0"/>
              <a:t> на </a:t>
            </a:r>
            <a:r>
              <a:rPr lang="ru-RU" dirty="0" err="1" smtClean="0"/>
              <a:t>священну</a:t>
            </a:r>
            <a:r>
              <a:rPr lang="ru-RU" dirty="0" smtClean="0"/>
              <a:t> </a:t>
            </a:r>
            <a:r>
              <a:rPr lang="ru-RU" dirty="0" err="1" smtClean="0"/>
              <a:t>війну</a:t>
            </a:r>
            <a:r>
              <a:rPr lang="ru-RU" dirty="0" smtClean="0"/>
              <a:t>. </a:t>
            </a:r>
            <a:r>
              <a:rPr lang="ru-RU" dirty="0" err="1" smtClean="0"/>
              <a:t>Столичні</a:t>
            </a:r>
            <a:r>
              <a:rPr lang="ru-RU" dirty="0" smtClean="0"/>
              <a:t> </a:t>
            </a:r>
            <a:r>
              <a:rPr lang="ru-RU" dirty="0" err="1" smtClean="0"/>
              <a:t>робітники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вийшли</a:t>
            </a:r>
            <a:r>
              <a:rPr lang="ru-RU" dirty="0" smtClean="0"/>
              <a:t> на 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царськими</a:t>
            </a:r>
            <a:r>
              <a:rPr lang="ru-RU" dirty="0" smtClean="0"/>
              <a:t> </a:t>
            </a:r>
            <a:r>
              <a:rPr lang="ru-RU" dirty="0" err="1" smtClean="0"/>
              <a:t>портретамив</a:t>
            </a:r>
            <a:r>
              <a:rPr lang="ru-RU" dirty="0" smtClean="0"/>
              <a:t> руках. На </a:t>
            </a:r>
            <a:r>
              <a:rPr lang="ru-RU" dirty="0" err="1" smtClean="0"/>
              <a:t>Двірцевій</a:t>
            </a:r>
            <a:r>
              <a:rPr lang="ru-RU" dirty="0" smtClean="0"/>
              <a:t> </a:t>
            </a:r>
            <a:r>
              <a:rPr lang="ru-RU" dirty="0" err="1" smtClean="0"/>
              <a:t>площі</a:t>
            </a:r>
            <a:r>
              <a:rPr lang="ru-RU" dirty="0" smtClean="0"/>
              <a:t>  </a:t>
            </a:r>
            <a:r>
              <a:rPr lang="ru-RU" dirty="0" err="1" smtClean="0"/>
              <a:t>натовп</a:t>
            </a:r>
            <a:r>
              <a:rPr lang="ru-RU" dirty="0" smtClean="0"/>
              <a:t> </a:t>
            </a:r>
            <a:r>
              <a:rPr lang="ru-RU" dirty="0" err="1" smtClean="0"/>
              <a:t>співав</a:t>
            </a:r>
            <a:r>
              <a:rPr lang="ru-RU" dirty="0" smtClean="0"/>
              <a:t> «Боже, царя храни».</a:t>
            </a:r>
            <a:br>
              <a:rPr lang="ru-RU" dirty="0" smtClean="0"/>
            </a:br>
            <a:r>
              <a:rPr lang="ru-RU" dirty="0" err="1" smtClean="0"/>
              <a:t>Свідок</a:t>
            </a:r>
            <a:r>
              <a:rPr lang="ru-RU" dirty="0" smtClean="0"/>
              <a:t> </a:t>
            </a:r>
            <a:r>
              <a:rPr lang="ru-RU" dirty="0" smtClean="0"/>
              <a:t>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 в той день, великий князь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адмірал</a:t>
            </a:r>
            <a:r>
              <a:rPr lang="ru-RU" dirty="0" smtClean="0"/>
              <a:t> </a:t>
            </a:r>
            <a:r>
              <a:rPr lang="ru-RU" dirty="0" err="1" smtClean="0"/>
              <a:t>російського</a:t>
            </a:r>
            <a:r>
              <a:rPr lang="ru-RU" dirty="0" smtClean="0"/>
              <a:t> флоту </a:t>
            </a:r>
            <a:r>
              <a:rPr lang="ru-RU" dirty="0" smtClean="0"/>
              <a:t>Михайло </a:t>
            </a:r>
            <a:r>
              <a:rPr lang="ru-RU" dirty="0" err="1" smtClean="0"/>
              <a:t>Ми</a:t>
            </a:r>
            <a:r>
              <a:rPr lang="ru-RU" dirty="0" err="1" smtClean="0"/>
              <a:t>колайович</a:t>
            </a:r>
            <a:r>
              <a:rPr lang="ru-RU" dirty="0" smtClean="0"/>
              <a:t> Романов записав у </a:t>
            </a:r>
            <a:r>
              <a:rPr lang="ru-RU" dirty="0" err="1" smtClean="0"/>
              <a:t>своєму</a:t>
            </a:r>
            <a:r>
              <a:rPr lang="ru-RU" dirty="0" smtClean="0"/>
              <a:t> </a:t>
            </a:r>
            <a:r>
              <a:rPr lang="ru-RU" dirty="0" err="1" smtClean="0"/>
              <a:t>щоденнику</a:t>
            </a:r>
            <a:r>
              <a:rPr lang="ru-RU" dirty="0" smtClean="0"/>
              <a:t>: «Напевно, за 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двадцять</a:t>
            </a:r>
            <a:r>
              <a:rPr lang="ru-RU" dirty="0" smtClean="0"/>
              <a:t> 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царювання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 [</a:t>
            </a:r>
            <a:r>
              <a:rPr lang="ru-RU" dirty="0" err="1" smtClean="0"/>
              <a:t>Микола</a:t>
            </a:r>
            <a:r>
              <a:rPr lang="ru-RU" dirty="0" smtClean="0"/>
              <a:t> </a:t>
            </a:r>
            <a:r>
              <a:rPr lang="en-US" dirty="0" smtClean="0"/>
              <a:t>II] </a:t>
            </a:r>
            <a:r>
              <a:rPr lang="ru-RU" dirty="0" smtClean="0"/>
              <a:t>не </a:t>
            </a:r>
            <a:r>
              <a:rPr lang="ru-RU" dirty="0" err="1" smtClean="0"/>
              <a:t>чув</a:t>
            </a:r>
            <a:r>
              <a:rPr lang="ru-RU" dirty="0" smtClean="0"/>
              <a:t> </a:t>
            </a:r>
            <a:r>
              <a:rPr lang="ru-RU" dirty="0" err="1" smtClean="0"/>
              <a:t>стільки</a:t>
            </a:r>
            <a:r>
              <a:rPr lang="ru-RU" dirty="0" smtClean="0"/>
              <a:t> </a:t>
            </a:r>
            <a:r>
              <a:rPr lang="ru-RU" dirty="0" err="1" smtClean="0"/>
              <a:t>щирих</a:t>
            </a:r>
            <a:r>
              <a:rPr lang="ru-RU" dirty="0" smtClean="0"/>
              <a:t> </a:t>
            </a:r>
            <a:r>
              <a:rPr lang="ru-RU" dirty="0" err="1" smtClean="0"/>
              <a:t>криків</a:t>
            </a:r>
            <a:r>
              <a:rPr lang="ru-RU" dirty="0" smtClean="0"/>
              <a:t>" ура ", як у </a:t>
            </a:r>
            <a:r>
              <a:rPr lang="ru-RU" dirty="0" err="1" smtClean="0"/>
              <a:t>ці</a:t>
            </a:r>
            <a:r>
              <a:rPr lang="ru-RU" dirty="0" smtClean="0"/>
              <a:t> </a:t>
            </a:r>
            <a:r>
              <a:rPr lang="ru-RU" dirty="0" err="1" smtClean="0"/>
              <a:t>дні</a:t>
            </a:r>
            <a:r>
              <a:rPr lang="ru-RU" dirty="0" smtClean="0"/>
              <a:t>» 1.</a:t>
            </a:r>
            <a:br>
              <a:rPr lang="ru-RU" dirty="0" smtClean="0"/>
            </a:br>
            <a:r>
              <a:rPr lang="ru-RU" dirty="0" err="1" smtClean="0"/>
              <a:t>Бажання</a:t>
            </a:r>
            <a:r>
              <a:rPr lang="ru-RU" dirty="0" smtClean="0"/>
              <a:t> </a:t>
            </a:r>
            <a:r>
              <a:rPr lang="ru-RU" dirty="0" err="1" smtClean="0"/>
              <a:t>постояти</a:t>
            </a:r>
            <a:r>
              <a:rPr lang="ru-RU" dirty="0" smtClean="0"/>
              <a:t> за честь </a:t>
            </a:r>
            <a:r>
              <a:rPr lang="ru-RU" dirty="0" err="1" smtClean="0"/>
              <a:t>батьківщини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 </a:t>
            </a:r>
            <a:r>
              <a:rPr lang="ru-RU" dirty="0" err="1" smtClean="0"/>
              <a:t>загальним</a:t>
            </a:r>
            <a:r>
              <a:rPr lang="ru-RU" dirty="0" smtClean="0"/>
              <a:t>. «</a:t>
            </a:r>
            <a:r>
              <a:rPr lang="ru-RU" dirty="0" err="1" smtClean="0"/>
              <a:t>Вісник</a:t>
            </a:r>
            <a:r>
              <a:rPr lang="ru-RU" dirty="0" smtClean="0"/>
              <a:t> </a:t>
            </a:r>
            <a:r>
              <a:rPr lang="ru-RU" dirty="0" err="1" smtClean="0"/>
              <a:t>війни</a:t>
            </a:r>
            <a:r>
              <a:rPr lang="ru-RU" dirty="0" smtClean="0"/>
              <a:t>» писав, </a:t>
            </a:r>
            <a:r>
              <a:rPr lang="ru-RU" dirty="0" err="1" smtClean="0"/>
              <a:t>що</a:t>
            </a:r>
            <a:r>
              <a:rPr lang="ru-RU" dirty="0" smtClean="0"/>
              <a:t>«</a:t>
            </a:r>
            <a:r>
              <a:rPr lang="ru-RU" dirty="0" err="1" smtClean="0"/>
              <a:t>щодня</a:t>
            </a:r>
            <a:r>
              <a:rPr lang="ru-RU" dirty="0" smtClean="0"/>
              <a:t> </a:t>
            </a:r>
            <a:r>
              <a:rPr lang="ru-RU" dirty="0" smtClean="0"/>
              <a:t>до </a:t>
            </a:r>
            <a:r>
              <a:rPr lang="ru-RU" dirty="0" err="1" smtClean="0"/>
              <a:t>управління</a:t>
            </a:r>
            <a:r>
              <a:rPr lang="ru-RU" dirty="0" smtClean="0"/>
              <a:t> </a:t>
            </a:r>
            <a:r>
              <a:rPr lang="ru-RU" dirty="0" err="1" smtClean="0"/>
              <a:t>Московської</a:t>
            </a:r>
            <a:r>
              <a:rPr lang="ru-RU" dirty="0" smtClean="0"/>
              <a:t> </a:t>
            </a:r>
            <a:r>
              <a:rPr lang="ru-RU" dirty="0" err="1" smtClean="0"/>
              <a:t>тюремної</a:t>
            </a:r>
            <a:r>
              <a:rPr lang="ru-RU" dirty="0" smtClean="0"/>
              <a:t> </a:t>
            </a:r>
            <a:r>
              <a:rPr lang="ru-RU" dirty="0" err="1" smtClean="0"/>
              <a:t>інспекції</a:t>
            </a:r>
            <a:r>
              <a:rPr lang="ru-RU" dirty="0" smtClean="0"/>
              <a:t> </a:t>
            </a:r>
            <a:r>
              <a:rPr lang="ru-RU" dirty="0" err="1" smtClean="0"/>
              <a:t>надходили</a:t>
            </a:r>
            <a:r>
              <a:rPr lang="ru-RU" dirty="0" smtClean="0"/>
              <a:t> десятки </a:t>
            </a:r>
            <a:r>
              <a:rPr lang="ru-RU" dirty="0" err="1" smtClean="0"/>
              <a:t>прохань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ув'язнених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виявили</a:t>
            </a:r>
            <a:r>
              <a:rPr lang="ru-RU" dirty="0" smtClean="0"/>
              <a:t> </a:t>
            </a:r>
            <a:r>
              <a:rPr lang="ru-RU" dirty="0" err="1" smtClean="0"/>
              <a:t>бажання</a:t>
            </a:r>
            <a:r>
              <a:rPr lang="ru-RU" dirty="0" smtClean="0"/>
              <a:t> </a:t>
            </a:r>
            <a:r>
              <a:rPr lang="ru-RU" dirty="0" err="1" smtClean="0"/>
              <a:t>вступити</a:t>
            </a:r>
            <a:r>
              <a:rPr lang="ru-RU" dirty="0" smtClean="0"/>
              <a:t> до </a:t>
            </a:r>
            <a:r>
              <a:rPr lang="ru-RU" dirty="0" err="1" smtClean="0"/>
              <a:t>армії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500 </a:t>
            </a:r>
            <a:r>
              <a:rPr lang="ru-RU" dirty="0" err="1" smtClean="0"/>
              <a:t>заяв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 </a:t>
            </a:r>
            <a:r>
              <a:rPr lang="ru-RU" dirty="0" err="1" smtClean="0"/>
              <a:t>задоволена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одна» </a:t>
            </a:r>
            <a:r>
              <a:rPr lang="ru-RU" dirty="0" err="1" smtClean="0"/>
              <a:t>Академік</a:t>
            </a:r>
            <a:r>
              <a:rPr lang="ru-RU" dirty="0" smtClean="0"/>
              <a:t> В. М. </a:t>
            </a:r>
            <a:r>
              <a:rPr lang="ru-RU" dirty="0" err="1" smtClean="0"/>
              <a:t>Бехтерєв</a:t>
            </a:r>
            <a:r>
              <a:rPr lang="ru-RU" dirty="0" smtClean="0"/>
              <a:t> </a:t>
            </a:r>
            <a:r>
              <a:rPr lang="ru-RU" dirty="0" err="1" smtClean="0"/>
              <a:t>відзначив</a:t>
            </a:r>
            <a:r>
              <a:rPr lang="ru-RU" dirty="0" smtClean="0"/>
              <a:t> у </a:t>
            </a:r>
            <a:r>
              <a:rPr lang="ru-RU" dirty="0" err="1" smtClean="0"/>
              <a:t>ці</a:t>
            </a:r>
            <a:r>
              <a:rPr lang="ru-RU" dirty="0" smtClean="0"/>
              <a:t> </a:t>
            </a:r>
            <a:r>
              <a:rPr lang="ru-RU" dirty="0" err="1" smtClean="0"/>
              <a:t>дні</a:t>
            </a:r>
            <a:r>
              <a:rPr lang="ru-RU" dirty="0" smtClean="0"/>
              <a:t> </a:t>
            </a:r>
            <a:r>
              <a:rPr lang="ru-RU" dirty="0" err="1" smtClean="0"/>
              <a:t>різке</a:t>
            </a:r>
            <a:r>
              <a:rPr lang="ru-RU" dirty="0" smtClean="0"/>
              <a:t> 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 </a:t>
            </a:r>
            <a:r>
              <a:rPr lang="ru-RU" dirty="0" err="1" smtClean="0"/>
              <a:t>пияцтва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хуліганства</a:t>
            </a:r>
            <a:r>
              <a:rPr lang="ru-RU" dirty="0" smtClean="0"/>
              <a:t> на </a:t>
            </a:r>
            <a:r>
              <a:rPr lang="ru-RU" dirty="0" err="1" smtClean="0"/>
              <a:t>вулицях</a:t>
            </a:r>
            <a:r>
              <a:rPr lang="ru-RU" dirty="0" smtClean="0"/>
              <a:t> </a:t>
            </a:r>
            <a:r>
              <a:rPr lang="ru-RU" dirty="0" err="1" smtClean="0"/>
              <a:t>Москви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" name="Содержимое 13" descr="0_27364_bc2bf14d_X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4786314" y="214290"/>
            <a:ext cx="3643338" cy="6362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315200" cy="522288"/>
          </a:xfrm>
        </p:spPr>
        <p:txBody>
          <a:bodyPr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Лазарет </a:t>
            </a:r>
            <a:r>
              <a:rPr lang="ru-RU" sz="2000" b="1" i="1" dirty="0" err="1" smtClean="0">
                <a:solidFill>
                  <a:schemeClr val="tx1"/>
                </a:solidFill>
              </a:rPr>
              <a:t>імені</a:t>
            </a:r>
            <a:r>
              <a:rPr lang="ru-RU" sz="2000" b="1" i="1" dirty="0" smtClean="0">
                <a:solidFill>
                  <a:schemeClr val="tx1"/>
                </a:solidFill>
              </a:rPr>
              <a:t> цесаревича </a:t>
            </a:r>
            <a:r>
              <a:rPr lang="ru-RU" sz="2000" b="1" i="1" dirty="0" smtClean="0">
                <a:solidFill>
                  <a:schemeClr val="tx1"/>
                </a:solidFill>
              </a:rPr>
              <a:t>Алєксєя.1916 </a:t>
            </a:r>
            <a:r>
              <a:rPr lang="ru-RU" sz="2000" b="1" i="1" dirty="0" smtClean="0">
                <a:solidFill>
                  <a:schemeClr val="tx1"/>
                </a:solidFill>
              </a:rPr>
              <a:t>р.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5286388"/>
            <a:ext cx="8858312" cy="1357321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Патріотичний</a:t>
            </a:r>
            <a:r>
              <a:rPr lang="ru-RU" dirty="0" smtClean="0"/>
              <a:t> </a:t>
            </a:r>
            <a:r>
              <a:rPr lang="ru-RU" dirty="0" err="1" smtClean="0"/>
              <a:t>підйом</a:t>
            </a:r>
            <a:r>
              <a:rPr lang="ru-RU" dirty="0" smtClean="0"/>
              <a:t> не минув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жінок</a:t>
            </a:r>
            <a:r>
              <a:rPr lang="ru-RU" dirty="0" smtClean="0"/>
              <a:t>. </a:t>
            </a:r>
            <a:r>
              <a:rPr lang="ru-RU" dirty="0" err="1" smtClean="0"/>
              <a:t>Війна</a:t>
            </a:r>
            <a:r>
              <a:rPr lang="ru-RU" dirty="0" smtClean="0"/>
              <a:t> </a:t>
            </a:r>
            <a:r>
              <a:rPr lang="ru-RU" dirty="0" err="1" smtClean="0"/>
              <a:t>змусила</a:t>
            </a:r>
            <a:r>
              <a:rPr lang="ru-RU" dirty="0" smtClean="0"/>
              <a:t> </a:t>
            </a:r>
            <a:r>
              <a:rPr lang="ru-RU" dirty="0" err="1" smtClean="0"/>
              <a:t>представниць</a:t>
            </a:r>
            <a:r>
              <a:rPr lang="ru-RU" dirty="0" smtClean="0"/>
              <a:t> 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 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посильну</a:t>
            </a:r>
            <a:r>
              <a:rPr lang="ru-RU" dirty="0" smtClean="0"/>
              <a:t> участь </a:t>
            </a:r>
            <a:r>
              <a:rPr lang="ru-RU" dirty="0" smtClean="0"/>
              <a:t>у </a:t>
            </a:r>
            <a:r>
              <a:rPr lang="ru-RU" dirty="0" err="1" smtClean="0"/>
              <a:t>допомозі</a:t>
            </a:r>
            <a:r>
              <a:rPr lang="ru-RU" dirty="0" smtClean="0"/>
              <a:t> фронту. </a:t>
            </a:r>
            <a:r>
              <a:rPr lang="ru-RU" dirty="0" err="1" smtClean="0"/>
              <a:t>Майже</a:t>
            </a:r>
            <a:r>
              <a:rPr lang="ru-RU" dirty="0" smtClean="0"/>
              <a:t> в кожному </a:t>
            </a:r>
            <a:r>
              <a:rPr lang="ru-RU" dirty="0" err="1" smtClean="0"/>
              <a:t>губернському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повітовому</a:t>
            </a:r>
            <a:r>
              <a:rPr lang="ru-RU" dirty="0" smtClean="0"/>
              <a:t> 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спішно</a:t>
            </a:r>
            <a:r>
              <a:rPr lang="ru-RU" dirty="0" smtClean="0"/>
              <a:t> </a:t>
            </a:r>
            <a:r>
              <a:rPr lang="ru-RU" dirty="0" err="1" smtClean="0"/>
              <a:t>розгорталися</a:t>
            </a:r>
            <a:r>
              <a:rPr lang="ru-RU" dirty="0" smtClean="0"/>
              <a:t> </a:t>
            </a:r>
            <a:r>
              <a:rPr lang="ru-RU" dirty="0" err="1" smtClean="0"/>
              <a:t>госпіталі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лазарети</a:t>
            </a:r>
            <a:r>
              <a:rPr lang="ru-RU" dirty="0" smtClean="0"/>
              <a:t>; </a:t>
            </a:r>
            <a:r>
              <a:rPr lang="ru-RU" dirty="0" err="1" smtClean="0"/>
              <a:t>преса</a:t>
            </a:r>
            <a:r>
              <a:rPr lang="ru-RU" dirty="0" smtClean="0"/>
              <a:t> </a:t>
            </a:r>
            <a:r>
              <a:rPr lang="ru-RU" dirty="0" smtClean="0"/>
              <a:t>закликала</a:t>
            </a:r>
            <a:r>
              <a:rPr lang="ru-RU" dirty="0" smtClean="0"/>
              <a:t> </a:t>
            </a:r>
            <a:r>
              <a:rPr lang="ru-RU" dirty="0" err="1" smtClean="0"/>
              <a:t>багатих</a:t>
            </a:r>
            <a:r>
              <a:rPr lang="ru-RU" dirty="0" smtClean="0"/>
              <a:t> людей 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 </a:t>
            </a:r>
            <a:r>
              <a:rPr lang="ru-RU" dirty="0" err="1" smtClean="0"/>
              <a:t>лазарети</a:t>
            </a:r>
            <a:r>
              <a:rPr lang="ru-RU" dirty="0" smtClean="0"/>
              <a:t>, </a:t>
            </a:r>
            <a:r>
              <a:rPr lang="ru-RU" dirty="0" err="1" smtClean="0"/>
              <a:t>госпіталі</a:t>
            </a:r>
            <a:r>
              <a:rPr lang="ru-RU" dirty="0" smtClean="0"/>
              <a:t>, </a:t>
            </a:r>
            <a:r>
              <a:rPr lang="ru-RU" dirty="0" err="1" smtClean="0"/>
              <a:t>санаторії</a:t>
            </a:r>
            <a:r>
              <a:rPr lang="ru-RU" dirty="0" smtClean="0"/>
              <a:t> для </a:t>
            </a:r>
            <a:r>
              <a:rPr lang="ru-RU" dirty="0" err="1" smtClean="0"/>
              <a:t>видужуючих</a:t>
            </a:r>
            <a:r>
              <a:rPr lang="ru-RU" dirty="0" smtClean="0"/>
              <a:t> </a:t>
            </a:r>
            <a:r>
              <a:rPr lang="ru-RU" dirty="0" err="1" smtClean="0"/>
              <a:t>поранених</a:t>
            </a:r>
            <a:r>
              <a:rPr lang="ru-RU" dirty="0" smtClean="0"/>
              <a:t> </a:t>
            </a:r>
            <a:r>
              <a:rPr lang="ru-RU" dirty="0" err="1" smtClean="0"/>
              <a:t>дачі</a:t>
            </a:r>
            <a:r>
              <a:rPr lang="ru-RU" dirty="0" smtClean="0"/>
              <a:t>, </a:t>
            </a:r>
            <a:r>
              <a:rPr lang="ru-RU" dirty="0" err="1" smtClean="0"/>
              <a:t>садиби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Жінки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дівчата</a:t>
            </a:r>
            <a:r>
              <a:rPr lang="ru-RU" dirty="0" smtClean="0"/>
              <a:t> в </a:t>
            </a:r>
            <a:r>
              <a:rPr lang="ru-RU" dirty="0" err="1" smtClean="0"/>
              <a:t>масовому</a:t>
            </a:r>
            <a:r>
              <a:rPr lang="ru-RU" dirty="0" smtClean="0"/>
              <a:t> порядку </a:t>
            </a:r>
            <a:r>
              <a:rPr lang="ru-RU" dirty="0" err="1" smtClean="0"/>
              <a:t>записувалися</a:t>
            </a:r>
            <a:r>
              <a:rPr lang="ru-RU" dirty="0" smtClean="0"/>
              <a:t> на </a:t>
            </a:r>
            <a:r>
              <a:rPr lang="ru-RU" dirty="0" err="1" smtClean="0"/>
              <a:t>курси</a:t>
            </a:r>
            <a:r>
              <a:rPr lang="ru-RU" dirty="0" smtClean="0"/>
              <a:t> сестер </a:t>
            </a:r>
            <a:r>
              <a:rPr lang="ru-RU" dirty="0" err="1" smtClean="0"/>
              <a:t>милосердя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Содержимое 8" descr="Лазарет имени цесаревича Алексея. 1916 г."/>
          <p:cNvPicPr>
            <a:picLocks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1357290" y="500042"/>
            <a:ext cx="6572296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000108"/>
            <a:ext cx="3929090" cy="4572032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Приклад </a:t>
            </a:r>
            <a:r>
              <a:rPr lang="ru-RU" dirty="0" err="1" smtClean="0"/>
              <a:t>істинного</a:t>
            </a:r>
            <a:r>
              <a:rPr lang="ru-RU" dirty="0" smtClean="0"/>
              <a:t>, а не показного </a:t>
            </a:r>
            <a:r>
              <a:rPr lang="ru-RU" dirty="0" err="1" smtClean="0"/>
              <a:t>служіння</a:t>
            </a:r>
            <a:r>
              <a:rPr lang="ru-RU" dirty="0" smtClean="0"/>
              <a:t>,</a:t>
            </a:r>
            <a:r>
              <a:rPr lang="ru-RU" dirty="0" smtClean="0"/>
              <a:t> подавала сама </a:t>
            </a:r>
            <a:r>
              <a:rPr lang="ru-RU" dirty="0" err="1" smtClean="0"/>
              <a:t>імператриця</a:t>
            </a:r>
            <a:r>
              <a:rPr lang="ru-RU" dirty="0" smtClean="0"/>
              <a:t> 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Федорівна</a:t>
            </a:r>
            <a:r>
              <a:rPr lang="ru-RU" dirty="0" smtClean="0"/>
              <a:t>. </a:t>
            </a:r>
            <a:r>
              <a:rPr lang="ru-RU" dirty="0" err="1" smtClean="0"/>
              <a:t>Закінчивши</a:t>
            </a:r>
            <a:r>
              <a:rPr lang="ru-RU" dirty="0" smtClean="0"/>
              <a:t> </a:t>
            </a:r>
            <a:r>
              <a:rPr lang="ru-RU" dirty="0" err="1" smtClean="0"/>
              <a:t>курси</a:t>
            </a:r>
            <a:r>
              <a:rPr lang="ru-RU" dirty="0" smtClean="0"/>
              <a:t> Червоного </a:t>
            </a:r>
            <a:r>
              <a:rPr lang="ru-RU" dirty="0" err="1" smtClean="0"/>
              <a:t>хреста</a:t>
            </a:r>
            <a:r>
              <a:rPr lang="ru-RU" dirty="0" smtClean="0"/>
              <a:t>, вона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двома</a:t>
            </a:r>
            <a:r>
              <a:rPr lang="ru-RU" dirty="0" smtClean="0"/>
              <a:t> дочками - </a:t>
            </a:r>
            <a:r>
              <a:rPr lang="ru-RU" dirty="0" err="1" smtClean="0"/>
              <a:t>ОльгоюМиколаївною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Тетяною</a:t>
            </a:r>
            <a:r>
              <a:rPr lang="ru-RU" dirty="0" smtClean="0"/>
              <a:t> </a:t>
            </a:r>
            <a:r>
              <a:rPr lang="ru-RU" dirty="0" err="1" smtClean="0"/>
              <a:t>Миколаївною</a:t>
            </a:r>
            <a:r>
              <a:rPr lang="ru-RU" dirty="0" smtClean="0"/>
              <a:t> - </a:t>
            </a:r>
            <a:r>
              <a:rPr lang="ru-RU" dirty="0" err="1" smtClean="0"/>
              <a:t>доглядала</a:t>
            </a:r>
            <a:r>
              <a:rPr lang="ru-RU" dirty="0" smtClean="0"/>
              <a:t> за </a:t>
            </a:r>
            <a:r>
              <a:rPr lang="ru-RU" dirty="0" err="1" smtClean="0"/>
              <a:t>пораненими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Стоячи 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хірургом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робив</a:t>
            </a:r>
            <a:r>
              <a:rPr lang="ru-RU" dirty="0" smtClean="0"/>
              <a:t> </a:t>
            </a:r>
            <a:r>
              <a:rPr lang="ru-RU" dirty="0" err="1" smtClean="0"/>
              <a:t>операцію</a:t>
            </a:r>
            <a:r>
              <a:rPr lang="ru-RU" dirty="0" smtClean="0"/>
              <a:t>, </a:t>
            </a:r>
            <a:r>
              <a:rPr lang="ru-RU" dirty="0" err="1" smtClean="0"/>
              <a:t>государиня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 </a:t>
            </a:r>
            <a:r>
              <a:rPr lang="ru-RU" dirty="0" err="1" smtClean="0"/>
              <a:t>операційна</a:t>
            </a:r>
            <a:r>
              <a:rPr lang="ru-RU" dirty="0" smtClean="0"/>
              <a:t> сестра</a:t>
            </a:r>
            <a:r>
              <a:rPr lang="ru-RU" dirty="0" smtClean="0"/>
              <a:t>, </a:t>
            </a:r>
            <a:r>
              <a:rPr lang="ru-RU" dirty="0" err="1" smtClean="0"/>
              <a:t>вміло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спритно</a:t>
            </a:r>
            <a:r>
              <a:rPr lang="ru-RU" dirty="0" smtClean="0"/>
              <a:t> подавала </a:t>
            </a:r>
            <a:r>
              <a:rPr lang="ru-RU" dirty="0" err="1" smtClean="0"/>
              <a:t>стерілізовані</a:t>
            </a:r>
            <a:r>
              <a:rPr lang="ru-RU" dirty="0" smtClean="0"/>
              <a:t> </a:t>
            </a:r>
            <a:r>
              <a:rPr lang="ru-RU" dirty="0" err="1" smtClean="0"/>
              <a:t>інструменти</a:t>
            </a:r>
            <a:r>
              <a:rPr lang="ru-RU" dirty="0" smtClean="0"/>
              <a:t>, вату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бинти</a:t>
            </a:r>
            <a:r>
              <a:rPr lang="ru-RU" dirty="0" smtClean="0"/>
              <a:t>, забирала </a:t>
            </a:r>
            <a:r>
              <a:rPr lang="ru-RU" dirty="0" err="1" smtClean="0"/>
              <a:t>ампутовані</a:t>
            </a:r>
            <a:r>
              <a:rPr lang="ru-RU" dirty="0" smtClean="0"/>
              <a:t> </a:t>
            </a:r>
            <a:r>
              <a:rPr lang="ru-RU" dirty="0" smtClean="0"/>
              <a:t>ноги </a:t>
            </a:r>
            <a:r>
              <a:rPr lang="ru-RU" dirty="0" err="1" smtClean="0"/>
              <a:t>і</a:t>
            </a:r>
            <a:r>
              <a:rPr lang="ru-RU" dirty="0" smtClean="0"/>
              <a:t> руки, </a:t>
            </a:r>
            <a:r>
              <a:rPr lang="ru-RU" dirty="0" err="1" smtClean="0"/>
              <a:t>перев'язувала</a:t>
            </a:r>
            <a:r>
              <a:rPr lang="ru-RU" dirty="0" smtClean="0"/>
              <a:t> </a:t>
            </a:r>
            <a:r>
              <a:rPr lang="ru-RU" dirty="0" err="1" smtClean="0"/>
              <a:t>гангренозні</a:t>
            </a:r>
            <a:r>
              <a:rPr lang="ru-RU" dirty="0" smtClean="0"/>
              <a:t> рани, не </a:t>
            </a:r>
            <a:r>
              <a:rPr lang="ru-RU" dirty="0" err="1" smtClean="0"/>
              <a:t>гребуючи</a:t>
            </a:r>
            <a:r>
              <a:rPr lang="ru-RU" dirty="0" smtClean="0"/>
              <a:t> </a:t>
            </a:r>
            <a:r>
              <a:rPr lang="ru-RU" dirty="0" err="1" smtClean="0"/>
              <a:t>нічим</a:t>
            </a:r>
            <a:r>
              <a:rPr lang="ru-RU" dirty="0" smtClean="0"/>
              <a:t>,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стійко</a:t>
            </a:r>
            <a:r>
              <a:rPr lang="ru-RU" dirty="0" smtClean="0"/>
              <a:t> </a:t>
            </a:r>
            <a:r>
              <a:rPr lang="ru-RU" dirty="0" err="1" smtClean="0"/>
              <a:t>виносила</a:t>
            </a:r>
            <a:r>
              <a:rPr lang="ru-RU" dirty="0" smtClean="0"/>
              <a:t> запахи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жахливі</a:t>
            </a:r>
            <a:r>
              <a:rPr lang="ru-RU" dirty="0" smtClean="0"/>
              <a:t> </a:t>
            </a:r>
            <a:r>
              <a:rPr lang="ru-RU" dirty="0" err="1" smtClean="0"/>
              <a:t>картини</a:t>
            </a:r>
            <a:r>
              <a:rPr lang="ru-RU" dirty="0" smtClean="0"/>
              <a:t> </a:t>
            </a:r>
            <a:r>
              <a:rPr lang="ru-RU" dirty="0" err="1" smtClean="0"/>
              <a:t>військового</a:t>
            </a:r>
            <a:r>
              <a:rPr lang="ru-RU" dirty="0" smtClean="0"/>
              <a:t> </a:t>
            </a:r>
            <a:r>
              <a:rPr lang="ru-RU" dirty="0" err="1" smtClean="0"/>
              <a:t>госпіталю</a:t>
            </a:r>
            <a:r>
              <a:rPr lang="ru-RU" dirty="0" smtClean="0"/>
              <a:t> </a:t>
            </a:r>
            <a:r>
              <a:rPr lang="ru-RU" dirty="0" err="1" smtClean="0"/>
              <a:t>часів</a:t>
            </a:r>
            <a:r>
              <a:rPr lang="ru-RU" dirty="0" smtClean="0"/>
              <a:t> </a:t>
            </a:r>
            <a:r>
              <a:rPr lang="ru-RU" dirty="0" err="1" smtClean="0"/>
              <a:t>війни</a:t>
            </a:r>
            <a:r>
              <a:rPr lang="ru-RU" dirty="0" smtClean="0"/>
              <a:t> .</a:t>
            </a:r>
            <a:endParaRPr lang="ru-RU" dirty="0"/>
          </a:p>
        </p:txBody>
      </p:sp>
      <p:pic>
        <p:nvPicPr>
          <p:cNvPr id="11" name="Содержимое 10" descr="Сестры милосердия: Императрица с дочерьми">
            <a:hlinkClick r:id="" action="ppaction://noaction" highlightClick="1"/>
          </p:cNvPr>
          <p:cNvPicPr>
            <a:picLocks noGrp="1"/>
          </p:cNvPicPr>
          <p:nvPr>
            <p:ph sz="quarter" idx="1"/>
          </p:nvPr>
        </p:nvPicPr>
        <p:blipFill>
          <a:blip r:embed="rId2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4786314" y="857232"/>
            <a:ext cx="3286148" cy="4786346"/>
          </a:xfrm>
          <a:prstGeom prst="actionButtonBlank">
            <a:avLst/>
          </a:prstGeom>
          <a:ln w="38100" cap="sq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29058" y="428604"/>
            <a:ext cx="4786346" cy="5786478"/>
          </a:xfrm>
        </p:spPr>
        <p:txBody>
          <a:bodyPr anchor="ctr">
            <a:normAutofit fontScale="92500" lnSpcReduction="20000"/>
          </a:bodyPr>
          <a:lstStyle/>
          <a:p>
            <a:r>
              <a:rPr lang="ru-RU" dirty="0" err="1" smtClean="0"/>
              <a:t>Агресія</a:t>
            </a:r>
            <a:r>
              <a:rPr lang="ru-RU" dirty="0" smtClean="0"/>
              <a:t> </a:t>
            </a:r>
            <a:r>
              <a:rPr lang="ru-RU" dirty="0" err="1" smtClean="0"/>
              <a:t>Німеччини</a:t>
            </a:r>
            <a:r>
              <a:rPr lang="ru-RU" dirty="0" smtClean="0"/>
              <a:t> </a:t>
            </a:r>
            <a:r>
              <a:rPr lang="ru-RU" dirty="0" err="1" smtClean="0"/>
              <a:t>спонукала</a:t>
            </a:r>
            <a:r>
              <a:rPr lang="ru-RU" dirty="0" smtClean="0"/>
              <a:t> 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 до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 в </a:t>
            </a:r>
            <a:r>
              <a:rPr lang="ru-RU" dirty="0" err="1" smtClean="0"/>
              <a:t>боротьбі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ворогом. На перших </a:t>
            </a:r>
            <a:r>
              <a:rPr lang="ru-RU" dirty="0" smtClean="0"/>
              <a:t>порах</a:t>
            </a:r>
            <a:r>
              <a:rPr lang="ru-RU" dirty="0" smtClean="0"/>
              <a:t> 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 в </a:t>
            </a:r>
            <a:r>
              <a:rPr lang="ru-RU" dirty="0" err="1" smtClean="0"/>
              <a:t>Європі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 взяли </a:t>
            </a:r>
            <a:r>
              <a:rPr lang="ru-RU" dirty="0" err="1" smtClean="0"/>
              <a:t>безпосередню</a:t>
            </a:r>
            <a:r>
              <a:rPr lang="ru-RU" dirty="0" smtClean="0"/>
              <a:t> участь у боях.</a:t>
            </a:r>
            <a:br>
              <a:rPr lang="ru-RU" dirty="0" smtClean="0"/>
            </a:br>
            <a:r>
              <a:rPr lang="ru-RU" dirty="0" smtClean="0"/>
              <a:t>Велика герцогиня </a:t>
            </a:r>
            <a:r>
              <a:rPr lang="ru-RU" dirty="0" err="1" smtClean="0"/>
              <a:t>Люксембурзька</a:t>
            </a:r>
            <a:r>
              <a:rPr lang="ru-RU" dirty="0" smtClean="0"/>
              <a:t> 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smtClean="0"/>
              <a:t>         </a:t>
            </a:r>
            <a:r>
              <a:rPr lang="ru-RU" dirty="0" smtClean="0"/>
              <a:t> </a:t>
            </a:r>
            <a:r>
              <a:rPr lang="ru-RU" dirty="0" err="1" smtClean="0"/>
              <a:t>Адельгейда</a:t>
            </a:r>
            <a:r>
              <a:rPr lang="ru-RU" dirty="0" smtClean="0"/>
              <a:t>, </a:t>
            </a:r>
            <a:r>
              <a:rPr lang="ru-RU" dirty="0" err="1" smtClean="0"/>
              <a:t>захищаючи</a:t>
            </a:r>
            <a:r>
              <a:rPr lang="ru-RU" dirty="0" smtClean="0"/>
              <a:t> </a:t>
            </a:r>
            <a:r>
              <a:rPr lang="ru-RU" dirty="0" err="1" smtClean="0"/>
              <a:t>недоторканністькордонів</a:t>
            </a:r>
            <a:r>
              <a:rPr lang="ru-RU" dirty="0" smtClean="0"/>
              <a:t> </a:t>
            </a:r>
            <a:r>
              <a:rPr lang="ru-RU" dirty="0" err="1" smtClean="0"/>
              <a:t>своєї</a:t>
            </a:r>
            <a:r>
              <a:rPr lang="ru-RU" dirty="0" smtClean="0"/>
              <a:t> </a:t>
            </a:r>
            <a:r>
              <a:rPr lang="ru-RU" dirty="0" err="1" smtClean="0"/>
              <a:t>крихітної</a:t>
            </a:r>
            <a:r>
              <a:rPr lang="ru-RU" dirty="0" smtClean="0"/>
              <a:t> 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вторгнення</a:t>
            </a:r>
            <a:r>
              <a:rPr lang="ru-RU" dirty="0" smtClean="0"/>
              <a:t> </a:t>
            </a:r>
            <a:r>
              <a:rPr lang="ru-RU" dirty="0" err="1" smtClean="0"/>
              <a:t>німецьких</a:t>
            </a:r>
            <a:r>
              <a:rPr lang="ru-RU" dirty="0" smtClean="0"/>
              <a:t> </a:t>
            </a:r>
            <a:r>
              <a:rPr lang="ru-RU" dirty="0" err="1" smtClean="0"/>
              <a:t>військ</a:t>
            </a:r>
            <a:r>
              <a:rPr lang="ru-RU" dirty="0" smtClean="0"/>
              <a:t>, </a:t>
            </a:r>
            <a:r>
              <a:rPr lang="ru-RU" dirty="0" err="1" smtClean="0"/>
              <a:t>сіла</a:t>
            </a:r>
            <a:r>
              <a:rPr lang="ru-RU" dirty="0" smtClean="0"/>
              <a:t> в </a:t>
            </a:r>
            <a:r>
              <a:rPr lang="ru-RU" dirty="0" err="1" smtClean="0"/>
              <a:t>автомобіль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виїхавши</a:t>
            </a:r>
            <a:r>
              <a:rPr lang="ru-RU" dirty="0" smtClean="0"/>
              <a:t> на </a:t>
            </a:r>
            <a:r>
              <a:rPr lang="ru-RU" dirty="0" err="1" smtClean="0"/>
              <a:t>прикордонний</a:t>
            </a:r>
            <a:r>
              <a:rPr lang="ru-RU" dirty="0" smtClean="0"/>
              <a:t> </a:t>
            </a:r>
            <a:r>
              <a:rPr lang="ru-RU" dirty="0" err="1" smtClean="0"/>
              <a:t>міст</a:t>
            </a:r>
            <a:r>
              <a:rPr lang="ru-RU" dirty="0" smtClean="0"/>
              <a:t>, наказала шоферу </a:t>
            </a:r>
            <a:r>
              <a:rPr lang="ru-RU" dirty="0" err="1" smtClean="0"/>
              <a:t>поставити</a:t>
            </a:r>
            <a:r>
              <a:rPr lang="ru-RU" dirty="0" smtClean="0"/>
              <a:t> машину поперек дороги. 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вмовляння</a:t>
            </a:r>
            <a:r>
              <a:rPr lang="ru-RU" dirty="0" smtClean="0"/>
              <a:t>, </a:t>
            </a:r>
            <a:r>
              <a:rPr lang="ru-RU" dirty="0" err="1" smtClean="0"/>
              <a:t>ні</a:t>
            </a:r>
            <a:r>
              <a:rPr lang="ru-RU" dirty="0" smtClean="0"/>
              <a:t> погрози </a:t>
            </a:r>
            <a:r>
              <a:rPr lang="ru-RU" dirty="0" err="1" smtClean="0"/>
              <a:t>німецького</a:t>
            </a:r>
            <a:r>
              <a:rPr lang="ru-RU" dirty="0" smtClean="0"/>
              <a:t> командира </a:t>
            </a:r>
            <a:r>
              <a:rPr lang="ru-RU" dirty="0" err="1" smtClean="0"/>
              <a:t>дивізії</a:t>
            </a:r>
            <a:r>
              <a:rPr lang="ru-RU" dirty="0" smtClean="0"/>
              <a:t> не </a:t>
            </a:r>
            <a:r>
              <a:rPr lang="ru-RU" dirty="0" err="1" smtClean="0"/>
              <a:t>подіяли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Розгніваний</a:t>
            </a:r>
            <a:r>
              <a:rPr lang="ru-RU" dirty="0" smtClean="0"/>
              <a:t> </a:t>
            </a:r>
            <a:r>
              <a:rPr lang="ru-RU" dirty="0" err="1" smtClean="0"/>
              <a:t>короткої</a:t>
            </a:r>
            <a:r>
              <a:rPr lang="ru-RU" dirty="0" smtClean="0"/>
              <a:t> </a:t>
            </a:r>
            <a:r>
              <a:rPr lang="ru-RU" dirty="0" err="1" smtClean="0"/>
              <a:t>затримкою</a:t>
            </a:r>
            <a:r>
              <a:rPr lang="ru-RU" dirty="0" smtClean="0"/>
              <a:t>,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імператор</a:t>
            </a:r>
            <a:r>
              <a:rPr lang="ru-RU" dirty="0" smtClean="0"/>
              <a:t> </a:t>
            </a:r>
            <a:r>
              <a:rPr lang="ru-RU" dirty="0" err="1" smtClean="0"/>
              <a:t>Вільгельм</a:t>
            </a:r>
            <a:r>
              <a:rPr lang="ru-RU" dirty="0" smtClean="0"/>
              <a:t> </a:t>
            </a:r>
            <a:r>
              <a:rPr lang="en-US" dirty="0" smtClean="0"/>
              <a:t>II </a:t>
            </a:r>
            <a:r>
              <a:rPr lang="ru-RU" dirty="0" smtClean="0"/>
              <a:t>наказав </a:t>
            </a:r>
            <a:r>
              <a:rPr lang="ru-RU" dirty="0" err="1" smtClean="0"/>
              <a:t>заточити</a:t>
            </a:r>
            <a:r>
              <a:rPr lang="ru-RU" dirty="0" smtClean="0"/>
              <a:t> </a:t>
            </a:r>
            <a:r>
              <a:rPr lang="ru-RU" dirty="0" err="1" smtClean="0"/>
              <a:t>юну</a:t>
            </a:r>
            <a:r>
              <a:rPr lang="ru-RU" dirty="0" smtClean="0"/>
              <a:t> </a:t>
            </a:r>
            <a:r>
              <a:rPr lang="ru-RU" dirty="0" err="1" smtClean="0"/>
              <a:t>красуню</a:t>
            </a:r>
            <a:r>
              <a:rPr lang="ru-RU" dirty="0" smtClean="0"/>
              <a:t> в </a:t>
            </a:r>
            <a:r>
              <a:rPr lang="ru-RU" dirty="0" err="1" smtClean="0"/>
              <a:t>Нюрнберзький</a:t>
            </a:r>
            <a:r>
              <a:rPr lang="ru-RU" dirty="0" smtClean="0"/>
              <a:t> замок, в </a:t>
            </a:r>
            <a:r>
              <a:rPr lang="ru-RU" dirty="0" err="1" smtClean="0"/>
              <a:t>якому</a:t>
            </a:r>
            <a:r>
              <a:rPr lang="ru-RU" dirty="0" smtClean="0"/>
              <a:t> вона </a:t>
            </a:r>
            <a:r>
              <a:rPr lang="ru-RU" dirty="0" err="1" smtClean="0"/>
              <a:t>пробула</a:t>
            </a:r>
            <a:r>
              <a:rPr lang="ru-RU" dirty="0" smtClean="0"/>
              <a:t> до </a:t>
            </a:r>
            <a:r>
              <a:rPr lang="ru-RU" dirty="0" err="1" smtClean="0"/>
              <a:t>кінця</a:t>
            </a:r>
            <a:r>
              <a:rPr lang="ru-RU" dirty="0" smtClean="0"/>
              <a:t> 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Ціною</a:t>
            </a:r>
            <a:r>
              <a:rPr lang="ru-RU" dirty="0" smtClean="0"/>
              <a:t> </a:t>
            </a:r>
            <a:r>
              <a:rPr lang="ru-RU" dirty="0" err="1" smtClean="0"/>
              <a:t>життя</a:t>
            </a:r>
            <a:r>
              <a:rPr lang="ru-RU" dirty="0" smtClean="0"/>
              <a:t> </a:t>
            </a:r>
            <a:r>
              <a:rPr lang="ru-RU" dirty="0" err="1" smtClean="0"/>
              <a:t>виконала</a:t>
            </a:r>
            <a:r>
              <a:rPr lang="ru-RU" dirty="0" smtClean="0"/>
              <a:t> 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 </a:t>
            </a:r>
            <a:r>
              <a:rPr lang="ru-RU" dirty="0" err="1" smtClean="0"/>
              <a:t>французька</a:t>
            </a:r>
            <a:r>
              <a:rPr lang="ru-RU" dirty="0" smtClean="0"/>
              <a:t> </a:t>
            </a:r>
            <a:r>
              <a:rPr lang="ru-RU" dirty="0" err="1" smtClean="0"/>
              <a:t>телефоністка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підтримувала</a:t>
            </a:r>
            <a:r>
              <a:rPr lang="ru-RU" dirty="0" smtClean="0"/>
              <a:t> 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dirty="0" err="1" smtClean="0"/>
              <a:t>палаючими</a:t>
            </a:r>
            <a:r>
              <a:rPr lang="ru-RU" dirty="0" smtClean="0"/>
              <a:t> Верденом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Етонієм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Останні</a:t>
            </a:r>
            <a:r>
              <a:rPr lang="ru-RU" dirty="0" smtClean="0"/>
              <a:t> слова </a:t>
            </a:r>
            <a:r>
              <a:rPr lang="ru-RU" dirty="0" err="1" smtClean="0"/>
              <a:t>її</a:t>
            </a:r>
            <a:r>
              <a:rPr lang="ru-RU" dirty="0" smtClean="0"/>
              <a:t> </a:t>
            </a:r>
            <a:r>
              <a:rPr lang="ru-RU" dirty="0" err="1" smtClean="0"/>
              <a:t>були</a:t>
            </a:r>
            <a:r>
              <a:rPr lang="ru-RU" dirty="0" smtClean="0"/>
              <a:t>: «Бомба впала</a:t>
            </a:r>
            <a:br>
              <a:rPr lang="ru-RU" dirty="0" smtClean="0"/>
            </a:br>
            <a:r>
              <a:rPr lang="ru-RU" dirty="0" smtClean="0"/>
              <a:t>на контору »</a:t>
            </a:r>
          </a:p>
        </p:txBody>
      </p:sp>
      <p:pic>
        <p:nvPicPr>
          <p:cNvPr id="9" name="Содержимое 8" descr="wwiip19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071546"/>
            <a:ext cx="3183301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4929198"/>
            <a:ext cx="7315200" cy="1202427"/>
          </a:xfrm>
        </p:spPr>
        <p:txBody>
          <a:bodyPr>
            <a:normAutofit fontScale="92500" lnSpcReduction="10000"/>
          </a:bodyPr>
          <a:lstStyle/>
          <a:p>
            <a:r>
              <a:rPr lang="ru-RU" smtClean="0"/>
              <a:t>У Східній Пруссії війська зіткнулися з німецьким партизанським рухом. У першій партії полонених партизанів (300 чоловік) виявилося багато жінок. У місті Вілленберге 70-річна німкеня, яка втратила на війні кількох синів і онуків, піднялася з ручним кулеметом в руках на дзвіницю місцевої кірхи й зустріла прицільним вогнем російську піхоту.</a:t>
            </a:r>
          </a:p>
          <a:p>
            <a:endParaRPr lang="ru-RU" dirty="0"/>
          </a:p>
        </p:txBody>
      </p:sp>
      <p:pic>
        <p:nvPicPr>
          <p:cNvPr id="5" name="Рисунок 4" descr="db_sap01_ca000588_p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4708" b="14708"/>
          <a:stretch>
            <a:fillRect/>
          </a:stretch>
        </p:blipFill>
        <p:spPr>
          <a:xfrm>
            <a:off x="68308" y="66675"/>
            <a:ext cx="9001873" cy="4576771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Жіночі антивоєнні рухи</a:t>
            </a:r>
            <a:endParaRPr lang="ru-RU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209550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Частина</a:t>
            </a:r>
            <a:r>
              <a:rPr lang="ru-RU" dirty="0" smtClean="0"/>
              <a:t> </a:t>
            </a:r>
            <a:r>
              <a:rPr lang="ru-RU" dirty="0" err="1" smtClean="0"/>
              <a:t>феміністок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перших 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 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en-US" dirty="0" smtClean="0"/>
              <a:t>XVIII </a:t>
            </a:r>
            <a:r>
              <a:rPr lang="ru-RU" dirty="0" err="1" smtClean="0"/>
              <a:t>століття</a:t>
            </a:r>
            <a:r>
              <a:rPr lang="ru-RU" dirty="0" smtClean="0"/>
              <a:t>, </a:t>
            </a:r>
            <a:r>
              <a:rPr lang="ru-RU" dirty="0" err="1" smtClean="0"/>
              <a:t>незмінно</a:t>
            </a:r>
            <a:r>
              <a:rPr lang="ru-RU" dirty="0" smtClean="0"/>
              <a:t> стояла на </a:t>
            </a:r>
            <a:r>
              <a:rPr lang="ru-RU" dirty="0" err="1" smtClean="0"/>
              <a:t>позиціях</a:t>
            </a:r>
            <a:r>
              <a:rPr lang="ru-RU" dirty="0" smtClean="0"/>
              <a:t> </a:t>
            </a:r>
            <a:r>
              <a:rPr lang="ru-RU" dirty="0" err="1" smtClean="0"/>
              <a:t>пацифізму</a:t>
            </a:r>
            <a:r>
              <a:rPr lang="ru-RU" dirty="0" smtClean="0"/>
              <a:t>. І </a:t>
            </a:r>
            <a:r>
              <a:rPr lang="ru-RU" dirty="0" err="1" smtClean="0"/>
              <a:t>хоча</a:t>
            </a:r>
            <a:r>
              <a:rPr lang="ru-RU" dirty="0" smtClean="0"/>
              <a:t>, як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 </a:t>
            </a:r>
            <a:r>
              <a:rPr lang="ru-RU" dirty="0" err="1" smtClean="0"/>
              <a:t>чоловіків</a:t>
            </a:r>
            <a:r>
              <a:rPr lang="ru-RU" dirty="0" smtClean="0"/>
              <a:t>, </a:t>
            </a:r>
            <a:r>
              <a:rPr lang="ru-RU" dirty="0" err="1" smtClean="0"/>
              <a:t>жінки-пацифісти</a:t>
            </a:r>
            <a:r>
              <a:rPr lang="ru-RU" dirty="0" smtClean="0"/>
              <a:t>! становили </a:t>
            </a:r>
            <a:r>
              <a:rPr lang="ru-RU" dirty="0" err="1" smtClean="0"/>
              <a:t>лише</a:t>
            </a:r>
            <a:r>
              <a:rPr lang="ru-RU" dirty="0" smtClean="0"/>
              <a:t> </a:t>
            </a:r>
            <a:r>
              <a:rPr lang="ru-RU" dirty="0" err="1" smtClean="0"/>
              <a:t>меншість</a:t>
            </a:r>
            <a:r>
              <a:rPr lang="ru-RU" dirty="0" smtClean="0"/>
              <a:t> </a:t>
            </a:r>
            <a:r>
              <a:rPr lang="ru-RU" dirty="0" err="1" smtClean="0"/>
              <a:t>представниць</a:t>
            </a:r>
            <a:r>
              <a:rPr lang="ru-RU" dirty="0" smtClean="0"/>
              <a:t> 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їм</a:t>
            </a:r>
            <a:r>
              <a:rPr lang="ru-RU" dirty="0" smtClean="0"/>
              <a:t> </a:t>
            </a:r>
            <a:r>
              <a:rPr lang="ru-RU" dirty="0" err="1" smtClean="0"/>
              <a:t>довелося</a:t>
            </a:r>
            <a:r>
              <a:rPr lang="ru-RU" dirty="0" smtClean="0"/>
              <a:t> </a:t>
            </a:r>
            <a:r>
              <a:rPr lang="ru-RU" dirty="0" err="1" smtClean="0"/>
              <a:t>зіграти</a:t>
            </a:r>
            <a:r>
              <a:rPr lang="ru-RU" dirty="0" smtClean="0"/>
              <a:t> </a:t>
            </a:r>
            <a:r>
              <a:rPr lang="ru-RU" dirty="0" err="1" smtClean="0"/>
              <a:t>помітну</a:t>
            </a:r>
            <a:r>
              <a:rPr lang="ru-RU" dirty="0" smtClean="0"/>
              <a:t> роль у </a:t>
            </a:r>
            <a:r>
              <a:rPr lang="ru-RU" dirty="0" err="1" smtClean="0"/>
              <a:t>боротьбі</a:t>
            </a:r>
            <a:r>
              <a:rPr lang="ru-RU" dirty="0" smtClean="0"/>
              <a:t>, яку </a:t>
            </a:r>
            <a:r>
              <a:rPr lang="ru-RU" dirty="0" err="1" smtClean="0"/>
              <a:t>жіночий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 </a:t>
            </a:r>
            <a:r>
              <a:rPr lang="ru-RU" dirty="0" err="1" smtClean="0"/>
              <a:t>вів</a:t>
            </a:r>
            <a:r>
              <a:rPr lang="ru-RU" dirty="0" smtClean="0"/>
              <a:t> 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, де </a:t>
            </a:r>
            <a:r>
              <a:rPr lang="ru-RU" dirty="0" err="1" smtClean="0"/>
              <a:t>домінують</a:t>
            </a:r>
            <a:r>
              <a:rPr lang="ru-RU" dirty="0" smtClean="0"/>
              <a:t> </a:t>
            </a:r>
            <a:r>
              <a:rPr lang="ru-RU" dirty="0" err="1" smtClean="0"/>
              <a:t>чоловіки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29190" y="5429264"/>
            <a:ext cx="3733800" cy="762000"/>
          </a:xfrm>
        </p:spPr>
        <p:txBody>
          <a:bodyPr anchor="b"/>
          <a:lstStyle/>
          <a:p>
            <a:pPr algn="ctr"/>
            <a:r>
              <a:rPr lang="ru-RU" dirty="0" err="1" smtClean="0"/>
              <a:t>Емілін</a:t>
            </a:r>
            <a:r>
              <a:rPr lang="ru-RU" dirty="0" smtClean="0"/>
              <a:t> </a:t>
            </a:r>
            <a:r>
              <a:rPr lang="ru-RU" dirty="0" err="1" smtClean="0"/>
              <a:t>Пенкхерст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285728"/>
            <a:ext cx="4357718" cy="6215106"/>
          </a:xfrm>
        </p:spPr>
        <p:txBody>
          <a:bodyPr anchor="b"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/>
              <a:t>       </a:t>
            </a:r>
            <a:r>
              <a:rPr lang="ru-RU" sz="3400" dirty="0" err="1" smtClean="0"/>
              <a:t>Жіночі</a:t>
            </a:r>
            <a:r>
              <a:rPr lang="ru-RU" sz="3400" dirty="0" smtClean="0"/>
              <a:t> </a:t>
            </a:r>
            <a:r>
              <a:rPr lang="ru-RU" sz="3400" dirty="0" err="1" smtClean="0"/>
              <a:t>пацифістські</a:t>
            </a:r>
            <a:r>
              <a:rPr lang="ru-RU" sz="3400" dirty="0" smtClean="0"/>
              <a:t> </a:t>
            </a:r>
            <a:r>
              <a:rPr lang="ru-RU" sz="3400" dirty="0" err="1" smtClean="0"/>
              <a:t>організації</a:t>
            </a:r>
            <a:r>
              <a:rPr lang="ru-RU" sz="3400" dirty="0" smtClean="0"/>
              <a:t> особливо </a:t>
            </a:r>
            <a:r>
              <a:rPr lang="ru-RU" sz="3400" dirty="0" err="1" smtClean="0"/>
              <a:t>активізувалися</a:t>
            </a:r>
            <a:r>
              <a:rPr lang="ru-RU" sz="3400" dirty="0" smtClean="0"/>
              <a:t> в роки </a:t>
            </a:r>
            <a:r>
              <a:rPr lang="ru-RU" sz="3400" dirty="0" err="1" smtClean="0"/>
              <a:t>Першої</a:t>
            </a:r>
            <a:r>
              <a:rPr lang="ru-RU" sz="3400" dirty="0" smtClean="0"/>
              <a:t> </a:t>
            </a:r>
            <a:r>
              <a:rPr lang="ru-RU" sz="3400" dirty="0" err="1" smtClean="0"/>
              <a:t>світової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війни</a:t>
            </a:r>
            <a:r>
              <a:rPr lang="ru-RU" sz="3400" dirty="0" smtClean="0"/>
              <a:t>. </a:t>
            </a:r>
            <a:r>
              <a:rPr lang="ru-RU" sz="3400" dirty="0" err="1" smtClean="0"/>
              <a:t>Ще</a:t>
            </a:r>
            <a:r>
              <a:rPr lang="ru-RU" sz="3400" dirty="0" smtClean="0"/>
              <a:t> до </a:t>
            </a:r>
            <a:r>
              <a:rPr lang="ru-RU" sz="3400" dirty="0" err="1" smtClean="0"/>
              <a:t>її</a:t>
            </a:r>
            <a:r>
              <a:rPr lang="ru-RU" sz="3400" dirty="0" smtClean="0"/>
              <a:t> початку </a:t>
            </a:r>
            <a:r>
              <a:rPr lang="ru-RU" sz="3400" dirty="0" err="1" smtClean="0"/>
              <a:t>жінки</a:t>
            </a:r>
            <a:r>
              <a:rPr lang="ru-RU" sz="3400" dirty="0" smtClean="0"/>
              <a:t> </a:t>
            </a:r>
            <a:r>
              <a:rPr lang="ru-RU" sz="3400" dirty="0" err="1" smtClean="0"/>
              <a:t>зіграли</a:t>
            </a:r>
            <a:r>
              <a:rPr lang="ru-RU" sz="3400" dirty="0" smtClean="0"/>
              <a:t> </a:t>
            </a:r>
            <a:r>
              <a:rPr lang="ru-RU" sz="3400" dirty="0" err="1" smtClean="0"/>
              <a:t>дуже</a:t>
            </a:r>
            <a:r>
              <a:rPr lang="ru-RU" sz="3400" dirty="0" smtClean="0"/>
              <a:t> </a:t>
            </a:r>
            <a:r>
              <a:rPr lang="ru-RU" sz="3400" dirty="0" err="1" smtClean="0"/>
              <a:t>істотну</a:t>
            </a:r>
            <a:r>
              <a:rPr lang="ru-RU" sz="3400" dirty="0" smtClean="0"/>
              <a:t> роль </a:t>
            </a:r>
            <a:r>
              <a:rPr lang="ru-RU" sz="3400" dirty="0" smtClean="0"/>
              <a:t>у </a:t>
            </a:r>
            <a:r>
              <a:rPr lang="ru-RU" sz="3400" dirty="0" err="1" smtClean="0"/>
              <a:t>міжнародному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русі</a:t>
            </a:r>
            <a:r>
              <a:rPr lang="ru-RU" sz="3400" dirty="0" smtClean="0"/>
              <a:t> за мир,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посилився</a:t>
            </a:r>
            <a:r>
              <a:rPr lang="ru-RU" sz="3400" dirty="0" smtClean="0"/>
              <a:t> </a:t>
            </a:r>
            <a:r>
              <a:rPr lang="ru-RU" sz="3400" dirty="0" smtClean="0"/>
              <a:t>в </a:t>
            </a:r>
            <a:r>
              <a:rPr lang="ru-RU" sz="3400" dirty="0" err="1" smtClean="0"/>
              <a:t>перші</a:t>
            </a:r>
            <a:r>
              <a:rPr lang="ru-RU" sz="3400" dirty="0" smtClean="0"/>
              <a:t> роки </a:t>
            </a:r>
            <a:r>
              <a:rPr lang="ru-RU" sz="3400" dirty="0" err="1" smtClean="0"/>
              <a:t>двадцятого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століття</a:t>
            </a:r>
            <a:r>
              <a:rPr lang="ru-RU" sz="3400" dirty="0" smtClean="0"/>
              <a:t>. І </a:t>
            </a:r>
            <a:r>
              <a:rPr lang="ru-RU" sz="3400" dirty="0" err="1" smtClean="0"/>
              <a:t>хоча</a:t>
            </a:r>
            <a:r>
              <a:rPr lang="ru-RU" sz="3400" dirty="0" smtClean="0"/>
              <a:t> </a:t>
            </a:r>
            <a:r>
              <a:rPr lang="ru-RU" sz="3400" dirty="0" err="1" smtClean="0"/>
              <a:t>пізніше</a:t>
            </a:r>
            <a:r>
              <a:rPr lang="ru-RU" sz="3400" dirty="0" smtClean="0"/>
              <a:t> </a:t>
            </a:r>
            <a:r>
              <a:rPr lang="ru-RU" sz="3400" dirty="0" err="1" smtClean="0"/>
              <a:t>багато</a:t>
            </a:r>
            <a:r>
              <a:rPr lang="ru-RU" sz="3400" dirty="0" smtClean="0"/>
              <a:t> </a:t>
            </a:r>
            <a:r>
              <a:rPr lang="ru-RU" sz="3400" dirty="0" err="1" smtClean="0"/>
              <a:t>хто</a:t>
            </a:r>
            <a:r>
              <a:rPr lang="ru-RU" sz="3400" dirty="0" smtClean="0"/>
              <a:t> </a:t>
            </a:r>
            <a:r>
              <a:rPr lang="ru-RU" sz="3400" dirty="0" err="1" smtClean="0"/>
              <a:t>змінив</a:t>
            </a:r>
            <a:r>
              <a:rPr lang="ru-RU" sz="3400" dirty="0" smtClean="0"/>
              <a:t> </a:t>
            </a:r>
            <a:r>
              <a:rPr lang="ru-RU" sz="3400" dirty="0" err="1" smtClean="0"/>
              <a:t>свої</a:t>
            </a:r>
            <a:r>
              <a:rPr lang="ru-RU" sz="3400" dirty="0" smtClean="0"/>
              <a:t> погляди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слідом</a:t>
            </a:r>
            <a:r>
              <a:rPr lang="ru-RU" sz="3400" dirty="0" smtClean="0"/>
              <a:t> за </a:t>
            </a:r>
            <a:r>
              <a:rPr lang="ru-RU" sz="3400" dirty="0" err="1" smtClean="0"/>
              <a:t>Емілін</a:t>
            </a:r>
            <a:r>
              <a:rPr lang="ru-RU" sz="3400" dirty="0" smtClean="0"/>
              <a:t> </a:t>
            </a:r>
            <a:r>
              <a:rPr lang="ru-RU" sz="3400" dirty="0" err="1" smtClean="0"/>
              <a:t>Пенкхерст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іншими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лідерами</a:t>
            </a:r>
            <a:r>
              <a:rPr lang="ru-RU" sz="3400" dirty="0" smtClean="0"/>
              <a:t> </a:t>
            </a:r>
            <a:r>
              <a:rPr lang="ru-RU" sz="3400" dirty="0" err="1" smtClean="0"/>
              <a:t>феміністок</a:t>
            </a:r>
            <a:r>
              <a:rPr lang="ru-RU" sz="3400" dirty="0" smtClean="0"/>
              <a:t> </a:t>
            </a:r>
            <a:r>
              <a:rPr lang="ru-RU" sz="3400" dirty="0" smtClean="0"/>
              <a:t>почав </a:t>
            </a:r>
            <a:r>
              <a:rPr lang="ru-RU" sz="3400" dirty="0" err="1" smtClean="0"/>
              <a:t>підтримувати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війну</a:t>
            </a:r>
            <a:r>
              <a:rPr lang="ru-RU" sz="3400" dirty="0" smtClean="0"/>
              <a:t>, </a:t>
            </a:r>
            <a:r>
              <a:rPr lang="ru-RU" sz="3400" dirty="0" err="1" smtClean="0"/>
              <a:t>інші</a:t>
            </a:r>
            <a:r>
              <a:rPr lang="ru-RU" sz="3400" dirty="0" smtClean="0"/>
              <a:t> </a:t>
            </a:r>
            <a:r>
              <a:rPr lang="ru-RU" sz="3400" dirty="0" err="1" smtClean="0"/>
              <a:t>залишилися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твердими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прихильницями</a:t>
            </a:r>
            <a:r>
              <a:rPr lang="ru-RU" sz="3400" dirty="0" smtClean="0"/>
              <a:t> </a:t>
            </a:r>
            <a:r>
              <a:rPr lang="ru-RU" sz="3400" dirty="0" err="1" smtClean="0"/>
              <a:t>антивоєнної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позиції</a:t>
            </a:r>
            <a:r>
              <a:rPr lang="ru-RU" sz="3400" dirty="0" smtClean="0"/>
              <a:t>. У </a:t>
            </a:r>
            <a:r>
              <a:rPr lang="ru-RU" sz="3400" dirty="0" err="1" smtClean="0"/>
              <a:t>Сполучених</a:t>
            </a:r>
            <a:r>
              <a:rPr lang="ru-RU" sz="3400" dirty="0" smtClean="0"/>
              <a:t> Штатах, </a:t>
            </a:r>
            <a:r>
              <a:rPr lang="ru-RU" sz="3400" dirty="0" err="1" smtClean="0"/>
              <a:t>які</a:t>
            </a:r>
            <a:r>
              <a:rPr lang="ru-RU" sz="3400" dirty="0" smtClean="0"/>
              <a:t> не </a:t>
            </a:r>
            <a:r>
              <a:rPr lang="ru-RU" sz="3400" dirty="0" smtClean="0"/>
              <a:t>вступали у </a:t>
            </a:r>
            <a:r>
              <a:rPr lang="ru-RU" sz="3400" dirty="0" err="1" smtClean="0"/>
              <a:t>війну</a:t>
            </a:r>
            <a:r>
              <a:rPr lang="ru-RU" sz="3400" dirty="0" smtClean="0"/>
              <a:t> до 1917 року, </a:t>
            </a:r>
            <a:r>
              <a:rPr lang="ru-RU" sz="3400" dirty="0" err="1" smtClean="0"/>
              <a:t>жінки</a:t>
            </a:r>
            <a:r>
              <a:rPr lang="ru-RU" sz="3400" dirty="0" smtClean="0"/>
              <a:t>, </a:t>
            </a:r>
            <a:r>
              <a:rPr lang="ru-RU" sz="3400" dirty="0" err="1" smtClean="0"/>
              <a:t>які</a:t>
            </a:r>
            <a:r>
              <a:rPr lang="ru-RU" sz="3400" dirty="0" smtClean="0"/>
              <a:t> </a:t>
            </a:r>
            <a:r>
              <a:rPr lang="ru-RU" sz="3400" dirty="0" err="1" smtClean="0"/>
              <a:t>боролися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проти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війни</a:t>
            </a:r>
            <a:r>
              <a:rPr lang="ru-RU" sz="3400" dirty="0" smtClean="0"/>
              <a:t>, не </a:t>
            </a:r>
            <a:r>
              <a:rPr lang="ru-RU" sz="3400" dirty="0" err="1" smtClean="0"/>
              <a:t>переслідувалися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владою</a:t>
            </a:r>
            <a:r>
              <a:rPr lang="ru-RU" sz="3400" dirty="0" smtClean="0"/>
              <a:t>, як </a:t>
            </a:r>
            <a:r>
              <a:rPr lang="ru-RU" sz="3400" dirty="0" err="1" smtClean="0"/>
              <a:t>це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було</a:t>
            </a:r>
            <a:r>
              <a:rPr lang="ru-RU" sz="3400" dirty="0" smtClean="0"/>
              <a:t> в </a:t>
            </a:r>
            <a:r>
              <a:rPr lang="ru-RU" sz="3400" dirty="0" err="1" smtClean="0"/>
              <a:t>Європі</a:t>
            </a:r>
            <a:r>
              <a:rPr lang="ru-RU" sz="3400" dirty="0" smtClean="0"/>
              <a:t>. У </a:t>
            </a:r>
            <a:r>
              <a:rPr lang="ru-RU" sz="3400" dirty="0" err="1" smtClean="0"/>
              <a:t>серпні</a:t>
            </a:r>
            <a:r>
              <a:rPr lang="ru-RU" sz="3400" dirty="0" smtClean="0"/>
              <a:t> 1914 року в Нью-Йорку 15 000 </a:t>
            </a:r>
            <a:r>
              <a:rPr lang="ru-RU" sz="3400" dirty="0" err="1" smtClean="0"/>
              <a:t>жінок</a:t>
            </a:r>
            <a:r>
              <a:rPr lang="ru-RU" sz="3400" dirty="0" smtClean="0"/>
              <a:t> взяли участь у </a:t>
            </a:r>
            <a:r>
              <a:rPr lang="ru-RU" sz="3400" dirty="0" err="1" smtClean="0"/>
              <a:t>мирній</a:t>
            </a:r>
            <a:r>
              <a:rPr lang="ru-RU" sz="3400" dirty="0" smtClean="0"/>
              <a:t> </a:t>
            </a:r>
            <a:r>
              <a:rPr lang="ru-RU" sz="3400" dirty="0" err="1" smtClean="0"/>
              <a:t>демонстрації</a:t>
            </a:r>
            <a:r>
              <a:rPr lang="ru-RU" sz="3400" dirty="0" smtClean="0"/>
              <a:t>, </a:t>
            </a:r>
            <a:r>
              <a:rPr lang="ru-RU" sz="3400" dirty="0" err="1" smtClean="0"/>
              <a:t>причому</a:t>
            </a:r>
            <a:r>
              <a:rPr lang="ru-RU" sz="3400" dirty="0" smtClean="0"/>
              <a:t> вони </a:t>
            </a:r>
            <a:r>
              <a:rPr lang="ru-RU" sz="3400" dirty="0" err="1" smtClean="0"/>
              <a:t>відмовилися</a:t>
            </a:r>
            <a:r>
              <a:rPr lang="ru-RU" sz="3400" dirty="0" smtClean="0"/>
              <a:t>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пропозицій</a:t>
            </a:r>
            <a:r>
              <a:rPr lang="ru-RU" sz="3400" dirty="0" smtClean="0"/>
              <a:t> </a:t>
            </a:r>
            <a:r>
              <a:rPr lang="ru-RU" sz="3400" dirty="0" err="1" smtClean="0"/>
              <a:t>співпраці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чоловіками</a:t>
            </a:r>
            <a:r>
              <a:rPr lang="ru-RU" sz="3400" dirty="0" smtClean="0"/>
              <a:t>, </a:t>
            </a:r>
            <a:r>
              <a:rPr lang="ru-RU" sz="3400" dirty="0" err="1" smtClean="0"/>
              <a:t>прихильниками</a:t>
            </a:r>
            <a:r>
              <a:rPr lang="ru-RU" sz="3400" dirty="0" smtClean="0"/>
              <a:t> тих самих </a:t>
            </a:r>
            <a:r>
              <a:rPr lang="ru-RU" sz="3400" dirty="0" err="1" smtClean="0"/>
              <a:t>поглядів</a:t>
            </a:r>
            <a:r>
              <a:rPr lang="ru-RU" sz="3400" dirty="0" smtClean="0"/>
              <a:t>. </a:t>
            </a:r>
            <a:r>
              <a:rPr lang="ru-RU" sz="3400" dirty="0" err="1" smtClean="0"/>
              <a:t>Широку</a:t>
            </a:r>
            <a:r>
              <a:rPr lang="ru-RU" sz="3400" dirty="0" smtClean="0"/>
              <a:t> </a:t>
            </a:r>
            <a:r>
              <a:rPr lang="ru-RU" sz="3400" dirty="0" err="1" smtClean="0"/>
              <a:t>підтримку</a:t>
            </a:r>
            <a:r>
              <a:rPr lang="ru-RU" sz="3400" dirty="0" smtClean="0"/>
              <a:t> </a:t>
            </a:r>
            <a:r>
              <a:rPr lang="ru-RU" sz="3400" dirty="0" err="1" smtClean="0"/>
              <a:t>завоювала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"</a:t>
            </a:r>
            <a:r>
              <a:rPr lang="ru-RU" sz="3400" dirty="0" err="1" smtClean="0"/>
              <a:t>Жіноча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партія</a:t>
            </a:r>
            <a:r>
              <a:rPr lang="ru-RU" sz="3400" dirty="0" smtClean="0"/>
              <a:t> за мир", </a:t>
            </a:r>
            <a:r>
              <a:rPr lang="ru-RU" sz="3400" dirty="0" err="1" smtClean="0"/>
              <a:t>що</a:t>
            </a:r>
            <a:r>
              <a:rPr lang="ru-RU" sz="3400" dirty="0" smtClean="0"/>
              <a:t> </a:t>
            </a:r>
            <a:r>
              <a:rPr lang="ru-RU" sz="3400" dirty="0" err="1" smtClean="0"/>
              <a:t>виникла</a:t>
            </a:r>
            <a:r>
              <a:rPr lang="ru-RU" sz="3400" dirty="0" smtClean="0"/>
              <a:t> в тому ж </a:t>
            </a:r>
            <a:r>
              <a:rPr lang="ru-RU" sz="3400" dirty="0" err="1" smtClean="0"/>
              <a:t>році</a:t>
            </a:r>
            <a:r>
              <a:rPr lang="ru-RU" sz="3400" dirty="0" smtClean="0"/>
              <a:t> (</a:t>
            </a:r>
            <a:r>
              <a:rPr lang="ru-RU" sz="3400" dirty="0" err="1" smtClean="0"/>
              <a:t>хоча</a:t>
            </a:r>
            <a:r>
              <a:rPr lang="ru-RU" sz="3400" dirty="0" smtClean="0"/>
              <a:t> в </a:t>
            </a:r>
            <a:r>
              <a:rPr lang="ru-RU" sz="3400" dirty="0" err="1" smtClean="0"/>
              <a:t>цей</a:t>
            </a:r>
            <a:r>
              <a:rPr lang="ru-RU" sz="3400" dirty="0" smtClean="0"/>
              <a:t> же час </a:t>
            </a:r>
            <a:r>
              <a:rPr lang="ru-RU" sz="3400" dirty="0" err="1" smtClean="0"/>
              <a:t>існувала</a:t>
            </a:r>
            <a:r>
              <a:rPr lang="ru-RU" sz="3400" dirty="0" smtClean="0"/>
              <a:t> </a:t>
            </a:r>
            <a:r>
              <a:rPr lang="ru-RU" sz="3400" dirty="0" err="1" smtClean="0"/>
              <a:t>організація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прямо </a:t>
            </a:r>
            <a:r>
              <a:rPr lang="ru-RU" sz="3400" dirty="0" err="1" smtClean="0"/>
              <a:t>протилежними</a:t>
            </a:r>
            <a:r>
              <a:rPr lang="ru-RU" sz="3400" dirty="0" smtClean="0"/>
              <a:t> </a:t>
            </a:r>
            <a:r>
              <a:rPr lang="ru-RU" sz="3400" dirty="0" err="1" smtClean="0"/>
              <a:t>цілями</a:t>
            </a:r>
            <a:r>
              <a:rPr lang="ru-RU" sz="3400" dirty="0" smtClean="0"/>
              <a:t> - "</a:t>
            </a:r>
            <a:r>
              <a:rPr lang="ru-RU" sz="3400" dirty="0" err="1" smtClean="0"/>
              <a:t>Жіноче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відділення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Військово-морської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Ліги</a:t>
            </a:r>
            <a:r>
              <a:rPr lang="ru-RU" sz="3400" dirty="0" smtClean="0"/>
              <a:t>", яка </a:t>
            </a:r>
            <a:r>
              <a:rPr lang="ru-RU" sz="3400" dirty="0" err="1" smtClean="0"/>
              <a:t>виступала</a:t>
            </a:r>
            <a:r>
              <a:rPr lang="ru-RU" sz="3400" dirty="0" smtClean="0"/>
              <a:t> за </a:t>
            </a:r>
            <a:r>
              <a:rPr lang="ru-RU" sz="3400" dirty="0" err="1" smtClean="0"/>
              <a:t>посилення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американської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військової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потужності</a:t>
            </a:r>
            <a:r>
              <a:rPr lang="ru-RU" sz="3400" dirty="0" smtClean="0"/>
              <a:t>). Без </a:t>
            </a:r>
            <a:r>
              <a:rPr lang="ru-RU" sz="3400" dirty="0" err="1" smtClean="0"/>
              <a:t>участі</a:t>
            </a:r>
            <a:r>
              <a:rPr lang="ru-RU" sz="3400" dirty="0" smtClean="0"/>
              <a:t> </a:t>
            </a:r>
            <a:r>
              <a:rPr lang="ru-RU" sz="3400" dirty="0" err="1" smtClean="0"/>
              <a:t>жінок</a:t>
            </a:r>
            <a:r>
              <a:rPr lang="ru-RU" sz="3400" dirty="0" smtClean="0"/>
              <a:t> </a:t>
            </a:r>
            <a:r>
              <a:rPr lang="ru-RU" sz="3400" dirty="0" err="1" smtClean="0"/>
              <a:t>антивоєнна</a:t>
            </a:r>
            <a:r>
              <a:rPr lang="ru-RU" sz="3400" dirty="0" smtClean="0"/>
              <a:t> </a:t>
            </a:r>
            <a:r>
              <a:rPr lang="ru-RU" sz="3400" dirty="0" err="1" smtClean="0"/>
              <a:t>агітація</a:t>
            </a:r>
            <a:r>
              <a:rPr lang="ru-RU" sz="3400" dirty="0" smtClean="0"/>
              <a:t> в </a:t>
            </a:r>
            <a:r>
              <a:rPr lang="ru-RU" sz="3400" dirty="0" err="1" smtClean="0"/>
              <a:t>Сполучених</a:t>
            </a:r>
            <a:r>
              <a:rPr lang="ru-RU" sz="3400" dirty="0" smtClean="0"/>
              <a:t> Штатах в роки </a:t>
            </a:r>
            <a:r>
              <a:rPr lang="ru-RU" sz="3400" dirty="0" err="1" smtClean="0"/>
              <a:t>Першої</a:t>
            </a:r>
            <a:r>
              <a:rPr lang="ru-RU" sz="3400" dirty="0" smtClean="0"/>
              <a:t> </a:t>
            </a:r>
            <a:r>
              <a:rPr lang="ru-RU" sz="3400" dirty="0" err="1" smtClean="0"/>
              <a:t>світової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війни</a:t>
            </a:r>
            <a:r>
              <a:rPr lang="ru-RU" sz="3400" dirty="0" smtClean="0"/>
              <a:t> напевно </a:t>
            </a:r>
            <a:r>
              <a:rPr lang="ru-RU" sz="3400" dirty="0" err="1" smtClean="0"/>
              <a:t>була</a:t>
            </a:r>
            <a:r>
              <a:rPr lang="ru-RU" sz="3400" dirty="0" smtClean="0"/>
              <a:t> б </a:t>
            </a:r>
            <a:r>
              <a:rPr lang="ru-RU" sz="3400" dirty="0" err="1" smtClean="0"/>
              <a:t>дуже</a:t>
            </a:r>
            <a:r>
              <a:rPr lang="ru-RU" sz="3400" dirty="0" smtClean="0"/>
              <a:t> </a:t>
            </a:r>
            <a:r>
              <a:rPr lang="ru-RU" sz="3400" dirty="0" err="1" smtClean="0"/>
              <a:t>слабкою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447px-Emmeline_Pankhurst2.jpg"/>
          <p:cNvPicPr>
            <a:picLocks noGrp="1" noChangeAspect="1"/>
          </p:cNvPicPr>
          <p:nvPr>
            <p:ph sz="half" idx="4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4929190" y="642918"/>
            <a:ext cx="3643338" cy="4857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431</TotalTime>
  <Words>103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Роль жінки у Першій світовій війні</vt:lpstr>
      <vt:lpstr>Зміст</vt:lpstr>
      <vt:lpstr>Слайд 3</vt:lpstr>
      <vt:lpstr>Лазарет імені цесаревича Алєксєя.1916 р.</vt:lpstr>
      <vt:lpstr>Слайд 5</vt:lpstr>
      <vt:lpstr>Слайд 6</vt:lpstr>
      <vt:lpstr>Слайд 7</vt:lpstr>
      <vt:lpstr>Жіночі антивоєнні рухи</vt:lpstr>
      <vt:lpstr>Слайд 9</vt:lpstr>
      <vt:lpstr>Слайд 10</vt:lpstr>
      <vt:lpstr>Зміна ролі жінки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46</cp:revision>
  <dcterms:modified xsi:type="dcterms:W3CDTF">2012-01-27T08:06:15Z</dcterms:modified>
</cp:coreProperties>
</file>