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64" r:id="rId3"/>
    <p:sldId id="256" r:id="rId4"/>
    <p:sldId id="266" r:id="rId5"/>
    <p:sldId id="259" r:id="rId6"/>
    <p:sldId id="258" r:id="rId7"/>
    <p:sldId id="267" r:id="rId8"/>
    <p:sldId id="265" r:id="rId9"/>
    <p:sldId id="268" r:id="rId10"/>
    <p:sldId id="26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1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 autoAdjust="0"/>
  </p:normalViewPr>
  <p:slideViewPr>
    <p:cSldViewPr>
      <p:cViewPr varScale="1">
        <p:scale>
          <a:sx n="74" d="100"/>
          <a:sy n="74" d="100"/>
        </p:scale>
        <p:origin x="-4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9222A3-00F0-499F-8A67-E104F42459A0}" type="datetimeFigureOut">
              <a:rPr lang="ru-RU" smtClean="0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3BE44-2B33-417C-9CBA-1D48D942D508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9222A3-00F0-499F-8A67-E104F42459A0}" type="datetimeFigureOut">
              <a:rPr lang="ru-RU" smtClean="0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3BE44-2B33-417C-9CBA-1D48D942D508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9222A3-00F0-499F-8A67-E104F42459A0}" type="datetimeFigureOut">
              <a:rPr lang="ru-RU" smtClean="0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3BE44-2B33-417C-9CBA-1D48D942D508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9222A3-00F0-499F-8A67-E104F42459A0}" type="datetimeFigureOut">
              <a:rPr lang="ru-RU" smtClean="0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3BE44-2B33-417C-9CBA-1D48D942D508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9222A3-00F0-499F-8A67-E104F42459A0}" type="datetimeFigureOut">
              <a:rPr lang="ru-RU" smtClean="0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3BE44-2B33-417C-9CBA-1D48D942D508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9222A3-00F0-499F-8A67-E104F42459A0}" type="datetimeFigureOut">
              <a:rPr lang="ru-RU" smtClean="0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3BE44-2B33-417C-9CBA-1D48D942D508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9222A3-00F0-499F-8A67-E104F42459A0}" type="datetimeFigureOut">
              <a:rPr lang="ru-RU" smtClean="0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3BE44-2B33-417C-9CBA-1D48D942D508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9222A3-00F0-499F-8A67-E104F42459A0}" type="datetimeFigureOut">
              <a:rPr lang="ru-RU" smtClean="0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3BE44-2B33-417C-9CBA-1D48D942D508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9222A3-00F0-499F-8A67-E104F42459A0}" type="datetimeFigureOut">
              <a:rPr lang="ru-RU" smtClean="0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3BE44-2B33-417C-9CBA-1D48D942D508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9222A3-00F0-499F-8A67-E104F42459A0}" type="datetimeFigureOut">
              <a:rPr lang="ru-RU" smtClean="0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3BE44-2B33-417C-9CBA-1D48D942D508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9222A3-00F0-499F-8A67-E104F42459A0}" type="datetimeFigureOut">
              <a:rPr lang="ru-RU" smtClean="0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AD03BE44-2B33-417C-9CBA-1D48D942D508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89222A3-00F0-499F-8A67-E104F42459A0}" type="datetimeFigureOut">
              <a:rPr lang="ru-RU" smtClean="0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D03BE44-2B33-417C-9CBA-1D48D942D508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1854">
            <a:off x="5892895" y="4282304"/>
            <a:ext cx="3121152" cy="2340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87624" y="1556792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Emmett" pitchFamily="2" charset="0"/>
                <a:ea typeface="FangSong" pitchFamily="49" charset="-122"/>
              </a:rPr>
              <a:t>Super</a:t>
            </a:r>
            <a:r>
              <a:rPr lang="en-US" sz="9600" dirty="0">
                <a:solidFill>
                  <a:srgbClr val="0070C0"/>
                </a:solidFill>
                <a:latin typeface="Emmett" pitchFamily="2" charset="0"/>
                <a:ea typeface="FangSong" pitchFamily="49" charset="-122"/>
              </a:rPr>
              <a:t>man</a:t>
            </a:r>
            <a:endParaRPr lang="uk-UA" sz="9600" dirty="0">
              <a:solidFill>
                <a:srgbClr val="0070C0"/>
              </a:solidFill>
              <a:latin typeface="FangSong" pitchFamily="49" charset="-122"/>
              <a:ea typeface="FangSong" pitchFamily="49" charset="-12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1961">
            <a:off x="-381460" y="4093934"/>
            <a:ext cx="3138168" cy="3138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8875">
            <a:off x="3236606" y="4832252"/>
            <a:ext cx="2802860" cy="2102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104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67244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2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73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97" y="260648"/>
            <a:ext cx="3673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Clark Kent grew up to be a tall shy teenager with short dark hair and glasses</a:t>
            </a:r>
            <a:endParaRPr lang="uk-U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8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02" y="-134997"/>
            <a:ext cx="9313035" cy="69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1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82"/>
            <a:ext cx="9144000" cy="6858001"/>
          </a:xfrm>
        </p:spPr>
      </p:pic>
      <p:sp>
        <p:nvSpPr>
          <p:cNvPr id="5" name="TextBox 4"/>
          <p:cNvSpPr txBox="1"/>
          <p:nvPr/>
        </p:nvSpPr>
        <p:spPr>
          <a:xfrm>
            <a:off x="0" y="6237367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Clark isn’t an ordinary person</a:t>
            </a:r>
            <a:endParaRPr lang="uk-UA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" y="-99392"/>
            <a:ext cx="9144000" cy="6957391"/>
          </a:xfrm>
        </p:spPr>
      </p:pic>
      <p:sp>
        <p:nvSpPr>
          <p:cNvPr id="5" name="TextBox 4"/>
          <p:cNvSpPr txBox="1"/>
          <p:nvPr/>
        </p:nvSpPr>
        <p:spPr>
          <a:xfrm>
            <a:off x="250068" y="6107143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Dressed in blue uniform and red cape</a:t>
            </a:r>
            <a:endParaRPr lang="uk-UA" sz="2800" b="1" i="1" dirty="0"/>
          </a:p>
        </p:txBody>
      </p:sp>
    </p:spTree>
    <p:extLst>
      <p:ext uri="{BB962C8B-B14F-4D97-AF65-F5344CB8AC3E}">
        <p14:creationId xmlns:p14="http://schemas.microsoft.com/office/powerpoint/2010/main" val="347836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78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36" y="251937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FF00"/>
                </a:solidFill>
              </a:rPr>
              <a:t>Superman can fly very fast</a:t>
            </a:r>
            <a:endParaRPr lang="uk-UA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6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41097"/>
            <a:ext cx="10508346" cy="68278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08520" y="6237312"/>
            <a:ext cx="950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2">
                    <a:lumMod val="75000"/>
                  </a:schemeClr>
                </a:solidFill>
              </a:rPr>
              <a:t>Superman can shoot lasers from his eyes and see through walls</a:t>
            </a:r>
            <a:endParaRPr lang="uk-UA" sz="20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3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" y="-189603"/>
            <a:ext cx="5508975" cy="70476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8103" y="1697741"/>
            <a:ext cx="38164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</a:rPr>
              <a:t>Superman has </a:t>
            </a:r>
            <a:r>
              <a:rPr lang="en-US" sz="4400" b="1" i="1" dirty="0" smtClean="0">
                <a:solidFill>
                  <a:schemeClr val="accent1">
                    <a:lumMod val="50000"/>
                  </a:schemeClr>
                </a:solidFill>
              </a:rPr>
              <a:t>superhuman </a:t>
            </a:r>
            <a:r>
              <a:rPr lang="en-US" sz="4400" b="1" i="1" dirty="0">
                <a:solidFill>
                  <a:schemeClr val="accent1">
                    <a:lumMod val="50000"/>
                  </a:schemeClr>
                </a:solidFill>
              </a:rPr>
              <a:t>strength</a:t>
            </a:r>
            <a:endParaRPr lang="uk-UA" sz="4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4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ік">
  <a:themeElements>
    <a:clrScheme name="Поті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і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і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</TotalTime>
  <Words>49</Words>
  <Application>Microsoft Office PowerPoint</Application>
  <PresentationFormat>Екран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Потік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Andiry</cp:lastModifiedBy>
  <cp:revision>10</cp:revision>
  <dcterms:created xsi:type="dcterms:W3CDTF">2012-10-19T15:35:41Z</dcterms:created>
  <dcterms:modified xsi:type="dcterms:W3CDTF">2012-11-15T19:45:21Z</dcterms:modified>
</cp:coreProperties>
</file>