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746F-73EB-41B3-9424-1E7B4717002C}" type="datetimeFigureOut">
              <a:rPr lang="en-US" smtClean="0"/>
              <a:pPr/>
              <a:t>4/18/2014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6203C-DAA1-480E-B7F2-4F758FD938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746F-73EB-41B3-9424-1E7B4717002C}" type="datetimeFigureOut">
              <a:rPr lang="en-US" smtClean="0"/>
              <a:pPr/>
              <a:t>4/18/2014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6203C-DAA1-480E-B7F2-4F758FD938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746F-73EB-41B3-9424-1E7B4717002C}" type="datetimeFigureOut">
              <a:rPr lang="en-US" smtClean="0"/>
              <a:pPr/>
              <a:t>4/18/2014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6203C-DAA1-480E-B7F2-4F758FD938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746F-73EB-41B3-9424-1E7B4717002C}" type="datetimeFigureOut">
              <a:rPr lang="en-US" smtClean="0"/>
              <a:pPr/>
              <a:t>4/18/2014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6203C-DAA1-480E-B7F2-4F758FD938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746F-73EB-41B3-9424-1E7B4717002C}" type="datetimeFigureOut">
              <a:rPr lang="en-US" smtClean="0"/>
              <a:pPr/>
              <a:t>4/18/2014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6203C-DAA1-480E-B7F2-4F758FD938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746F-73EB-41B3-9424-1E7B4717002C}" type="datetimeFigureOut">
              <a:rPr lang="en-US" smtClean="0"/>
              <a:pPr/>
              <a:t>4/18/2014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6203C-DAA1-480E-B7F2-4F758FD938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746F-73EB-41B3-9424-1E7B4717002C}" type="datetimeFigureOut">
              <a:rPr lang="en-US" smtClean="0"/>
              <a:pPr/>
              <a:t>4/18/2014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6203C-DAA1-480E-B7F2-4F758FD938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746F-73EB-41B3-9424-1E7B4717002C}" type="datetimeFigureOut">
              <a:rPr lang="en-US" smtClean="0"/>
              <a:pPr/>
              <a:t>4/18/2014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6203C-DAA1-480E-B7F2-4F758FD938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746F-73EB-41B3-9424-1E7B4717002C}" type="datetimeFigureOut">
              <a:rPr lang="en-US" smtClean="0"/>
              <a:pPr/>
              <a:t>4/18/2014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6203C-DAA1-480E-B7F2-4F758FD938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746F-73EB-41B3-9424-1E7B4717002C}" type="datetimeFigureOut">
              <a:rPr lang="en-US" smtClean="0"/>
              <a:pPr/>
              <a:t>4/18/2014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6203C-DAA1-480E-B7F2-4F758FD938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746F-73EB-41B3-9424-1E7B4717002C}" type="datetimeFigureOut">
              <a:rPr lang="en-US" smtClean="0"/>
              <a:pPr/>
              <a:t>4/18/2014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6203C-DAA1-480E-B7F2-4F758FD938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A746F-73EB-41B3-9424-1E7B4717002C}" type="datetimeFigureOut">
              <a:rPr lang="en-US" smtClean="0"/>
              <a:pPr/>
              <a:t>4/18/2014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6203C-DAA1-480E-B7F2-4F758FD938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aroma.pblogs.gr/files/f/184742-Morning_dew_-_Close_u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9099" cy="6858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142984"/>
            <a:ext cx="7772400" cy="1470025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uk-UA" sz="6600" dirty="0" err="1" smtClean="0">
                <a:solidFill>
                  <a:srgbClr val="002060"/>
                </a:solidFill>
              </a:rPr>
              <a:t>Фотосистема</a:t>
            </a:r>
            <a:r>
              <a:rPr lang="uk-UA" sz="6600" dirty="0" smtClean="0">
                <a:solidFill>
                  <a:srgbClr val="002060"/>
                </a:solidFill>
              </a:rPr>
              <a:t> </a:t>
            </a:r>
            <a:endParaRPr lang="en-US" sz="6600" dirty="0">
              <a:solidFill>
                <a:srgbClr val="002060"/>
              </a:solidFill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714620"/>
            <a:ext cx="6400800" cy="1752600"/>
          </a:xfrm>
        </p:spPr>
        <p:txBody>
          <a:bodyPr/>
          <a:lstStyle/>
          <a:p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ankoboev.ru/images/MzQ0MjAz/Bankoboev.Ru_zelenyi_listok_dere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кутник 4"/>
          <p:cNvSpPr/>
          <p:nvPr/>
        </p:nvSpPr>
        <p:spPr>
          <a:xfrm>
            <a:off x="500034" y="2143116"/>
            <a:ext cx="777187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Листок – </a:t>
            </a:r>
          </a:p>
          <a:p>
            <a:pPr algn="ctr"/>
            <a:r>
              <a:rPr lang="uk-UA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справжнє диво природи!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cellbiol.ru/files/editor4/chloropla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144000"/>
          </a:xfrm>
          <a:prstGeom prst="rect">
            <a:avLst/>
          </a:prstGeom>
          <a:noFill/>
        </p:spPr>
      </p:pic>
      <p:sp>
        <p:nvSpPr>
          <p:cNvPr id="5" name="Блок-схема: альтернативний процес 4"/>
          <p:cNvSpPr/>
          <p:nvPr/>
        </p:nvSpPr>
        <p:spPr>
          <a:xfrm>
            <a:off x="0" y="1428736"/>
            <a:ext cx="4643438" cy="1428760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  <a:scene3d>
            <a:camera prst="perspectiveContrastingRightFacing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Фотосистема</a:t>
            </a:r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Блок-схема: альтернативний процес 5"/>
          <p:cNvSpPr/>
          <p:nvPr/>
        </p:nvSpPr>
        <p:spPr>
          <a:xfrm>
            <a:off x="4714876" y="1428736"/>
            <a:ext cx="4429124" cy="1428760"/>
          </a:xfrm>
          <a:prstGeom prst="flowChartAlternateProcess">
            <a:avLst/>
          </a:prstGeom>
          <a:blipFill>
            <a:blip r:embed="rId4"/>
            <a:tile tx="0" ty="0" sx="100000" sy="100000" flip="none" algn="tl"/>
          </a:blipFill>
          <a:scene3d>
            <a:camera prst="isometricOffAxis2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err="1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Фотосистема</a:t>
            </a:r>
            <a:r>
              <a:rPr lang="uk-UA" sz="2800" dirty="0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ІІ</a:t>
            </a:r>
            <a:endParaRPr lang="en-US" sz="2800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Рівнобедрений трикутник 6"/>
          <p:cNvSpPr/>
          <p:nvPr/>
        </p:nvSpPr>
        <p:spPr>
          <a:xfrm>
            <a:off x="4714876" y="3643314"/>
            <a:ext cx="2928958" cy="2857520"/>
          </a:xfrm>
          <a:prstGeom prst="triangl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Фотоліз води</a:t>
            </a:r>
            <a:endParaRPr lang="en-U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Вигнута донизу стрілка 7"/>
          <p:cNvSpPr/>
          <p:nvPr/>
        </p:nvSpPr>
        <p:spPr>
          <a:xfrm rot="18176913">
            <a:off x="6438320" y="3423874"/>
            <a:ext cx="1932306" cy="107157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7072330" y="4786322"/>
            <a:ext cx="181960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 електрони</a:t>
            </a:r>
            <a:endParaRPr lang="uk-UA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Стрілка вниз 10"/>
          <p:cNvSpPr/>
          <p:nvPr/>
        </p:nvSpPr>
        <p:spPr>
          <a:xfrm>
            <a:off x="571472" y="3286124"/>
            <a:ext cx="857256" cy="20002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кутник 11"/>
          <p:cNvSpPr/>
          <p:nvPr/>
        </p:nvSpPr>
        <p:spPr>
          <a:xfrm>
            <a:off x="0" y="4000504"/>
            <a:ext cx="189250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електрон</a:t>
            </a:r>
            <a:endParaRPr lang="uk-UA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Вигнута догори стрілка 13"/>
          <p:cNvSpPr/>
          <p:nvPr/>
        </p:nvSpPr>
        <p:spPr>
          <a:xfrm rot="10800000">
            <a:off x="3071802" y="2857496"/>
            <a:ext cx="2571768" cy="928694"/>
          </a:xfrm>
          <a:prstGeom prst="curvedDown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3571868" y="3857628"/>
            <a:ext cx="189250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електрон</a:t>
            </a:r>
            <a:endParaRPr lang="uk-UA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Множення 15"/>
          <p:cNvSpPr/>
          <p:nvPr/>
        </p:nvSpPr>
        <p:spPr>
          <a:xfrm>
            <a:off x="3929058" y="4143380"/>
            <a:ext cx="4714908" cy="3000396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Прямокутник 16"/>
          <p:cNvSpPr/>
          <p:nvPr/>
        </p:nvSpPr>
        <p:spPr>
          <a:xfrm>
            <a:off x="5643570" y="4211122"/>
            <a:ext cx="1170513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1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uk-UA" sz="1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Рівнобедрений трикутник 17"/>
          <p:cNvSpPr/>
          <p:nvPr/>
        </p:nvSpPr>
        <p:spPr>
          <a:xfrm>
            <a:off x="3500430" y="4357694"/>
            <a:ext cx="4286280" cy="22145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sz="2400" dirty="0" smtClean="0"/>
              <a:t>Сірководень, сульфід, сірка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8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10" grpId="0"/>
      <p:bldP spid="10" grpId="1"/>
      <p:bldP spid="11" grpId="0" animBg="1"/>
      <p:bldP spid="11" grpId="1" animBg="1"/>
      <p:bldP spid="12" grpId="0"/>
      <p:bldP spid="12" grpId="1"/>
      <p:bldP spid="14" grpId="0" animBg="1"/>
      <p:bldP spid="14" grpId="1" animBg="1"/>
      <p:bldP spid="15" grpId="0"/>
      <p:bldP spid="15" grpId="1"/>
      <p:bldP spid="16" grpId="0" animBg="1"/>
      <p:bldP spid="16" grpId="1" animBg="1"/>
      <p:bldP spid="17" grpId="0"/>
      <p:bldP spid="17" grpId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op-desktop.ru/files/priroda/800/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encrypted-tbn2.gstatic.com/images?q=tbn:ANd9GcS5F2BnJ6I_WvAYzBHfHxalB64TShindNnE8k2f7MU0DKL3e8B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7095067" cy="514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tuvie.com/wp-content/uploads/the-energy-efficient-leaf-car-produces-oxygen-to-keep-the-environment-green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36" y="0"/>
            <a:ext cx="10287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20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Фотосистема </vt:lpstr>
      <vt:lpstr>Слайд 2</vt:lpstr>
      <vt:lpstr>Слайд 3</vt:lpstr>
      <vt:lpstr>Слайд 4</vt:lpstr>
      <vt:lpstr>Слайд 5</vt:lpstr>
      <vt:lpstr>Слайд 6</vt:lpstr>
    </vt:vector>
  </TitlesOfParts>
  <Company>My House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IBAHKA</dc:creator>
  <cp:lastModifiedBy>киця</cp:lastModifiedBy>
  <cp:revision>14</cp:revision>
  <dcterms:created xsi:type="dcterms:W3CDTF">2013-09-18T16:08:32Z</dcterms:created>
  <dcterms:modified xsi:type="dcterms:W3CDTF">2014-04-18T12:55:03Z</dcterms:modified>
</cp:coreProperties>
</file>