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із теми 1 –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Без стилю та сі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Стиль із теми 1 –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B6EEDD-76DF-4168-977F-F268E714923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852B36-68D3-4207-8E10-F95EC08AFF86}" type="pres">
      <dgm:prSet presAssocID="{9CB6EEDD-76DF-4168-977F-F268E714923D}" presName="diagram" presStyleCnt="0">
        <dgm:presLayoutVars>
          <dgm:dir/>
          <dgm:resizeHandles val="exact"/>
        </dgm:presLayoutVars>
      </dgm:prSet>
      <dgm:spPr/>
    </dgm:pt>
  </dgm:ptLst>
  <dgm:cxnLst>
    <dgm:cxn modelId="{122F6D19-033C-4E52-A88E-FDE76BE8EC85}" type="presOf" srcId="{9CB6EEDD-76DF-4168-977F-F268E714923D}" destId="{71852B36-68D3-4207-8E10-F95EC08AFF86}" srcOrd="0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6E3C-B842-4D35-8F7B-35A5DEF846C4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DE3E-F0E5-4607-8F5B-2261A902F81C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6E3C-B842-4D35-8F7B-35A5DEF846C4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DE3E-F0E5-4607-8F5B-2261A902F81C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6E3C-B842-4D35-8F7B-35A5DEF846C4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DE3E-F0E5-4607-8F5B-2261A902F81C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6E3C-B842-4D35-8F7B-35A5DEF846C4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DE3E-F0E5-4607-8F5B-2261A902F81C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6E3C-B842-4D35-8F7B-35A5DEF846C4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DE3E-F0E5-4607-8F5B-2261A902F81C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6E3C-B842-4D35-8F7B-35A5DEF846C4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DE3E-F0E5-4607-8F5B-2261A902F81C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6E3C-B842-4D35-8F7B-35A5DEF846C4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DE3E-F0E5-4607-8F5B-2261A902F81C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6E3C-B842-4D35-8F7B-35A5DEF846C4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DE3E-F0E5-4607-8F5B-2261A902F81C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6E3C-B842-4D35-8F7B-35A5DEF846C4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DE3E-F0E5-4607-8F5B-2261A902F81C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6E3C-B842-4D35-8F7B-35A5DEF846C4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DE3E-F0E5-4607-8F5B-2261A902F81C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6E3C-B842-4D35-8F7B-35A5DEF846C4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DE3E-F0E5-4607-8F5B-2261A902F81C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56E3C-B842-4D35-8F7B-35A5DEF846C4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8DE3E-F0E5-4607-8F5B-2261A902F81C}" type="slidenum">
              <a:rPr lang="en-US" smtClean="0"/>
              <a:t>‹№›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571472" y="571480"/>
            <a:ext cx="728667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Функціональна </a:t>
            </a:r>
          </a:p>
          <a:p>
            <a:pPr algn="ctr"/>
            <a:r>
              <a:rPr lang="uk-U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Спеціалізація</a:t>
            </a:r>
          </a:p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мозку</a:t>
            </a:r>
            <a:endParaRPr lang="uk-UA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898564"/>
            <a:ext cx="4143404" cy="5060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кутник 4"/>
          <p:cNvSpPr/>
          <p:nvPr/>
        </p:nvSpPr>
        <p:spPr>
          <a:xfrm>
            <a:off x="571472" y="285728"/>
            <a:ext cx="14750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Ліва</a:t>
            </a:r>
            <a:endParaRPr lang="uk-UA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6858016" y="214290"/>
            <a:ext cx="20185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cap="none" spc="0" dirty="0" smtClean="0">
                <a:ln w="1143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Права</a:t>
            </a:r>
            <a:endParaRPr lang="uk-UA" sz="5400" b="1" cap="none" spc="0" dirty="0">
              <a:ln w="11430"/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Стрілка вниз 9"/>
          <p:cNvSpPr/>
          <p:nvPr/>
        </p:nvSpPr>
        <p:spPr>
          <a:xfrm rot="5400000">
            <a:off x="4467357" y="4731228"/>
            <a:ext cx="357190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Стрілка вниз 10"/>
          <p:cNvSpPr/>
          <p:nvPr/>
        </p:nvSpPr>
        <p:spPr>
          <a:xfrm rot="9258482">
            <a:off x="3724550" y="4253402"/>
            <a:ext cx="357190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Стрілка вправо 11"/>
          <p:cNvSpPr/>
          <p:nvPr/>
        </p:nvSpPr>
        <p:spPr>
          <a:xfrm rot="18147178">
            <a:off x="3442109" y="3509664"/>
            <a:ext cx="78581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Стрілка вправо 12"/>
          <p:cNvSpPr/>
          <p:nvPr/>
        </p:nvSpPr>
        <p:spPr>
          <a:xfrm>
            <a:off x="4214810" y="2786058"/>
            <a:ext cx="714380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Стрілка вниз 13"/>
          <p:cNvSpPr/>
          <p:nvPr/>
        </p:nvSpPr>
        <p:spPr>
          <a:xfrm rot="20111916">
            <a:off x="5000628" y="3214686"/>
            <a:ext cx="357190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Стрілка вниз 14"/>
          <p:cNvSpPr/>
          <p:nvPr/>
        </p:nvSpPr>
        <p:spPr>
          <a:xfrm rot="1696828">
            <a:off x="5090359" y="3961938"/>
            <a:ext cx="428628" cy="987076"/>
          </a:xfrm>
          <a:prstGeom prst="downArrow">
            <a:avLst>
              <a:gd name="adj1" fmla="val 5854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Прямокутник 15"/>
          <p:cNvSpPr/>
          <p:nvPr/>
        </p:nvSpPr>
        <p:spPr>
          <a:xfrm>
            <a:off x="2500298" y="5934670"/>
            <a:ext cx="43643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Взаємозвязок</a:t>
            </a:r>
            <a:endParaRPr lang="uk-UA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кутник 7"/>
          <p:cNvSpPr/>
          <p:nvPr/>
        </p:nvSpPr>
        <p:spPr>
          <a:xfrm>
            <a:off x="1071538" y="785794"/>
            <a:ext cx="696190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Скорочення скелетних </a:t>
            </a:r>
            <a:r>
              <a:rPr lang="uk-UA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</a:t>
            </a:r>
            <a:r>
              <a:rPr lang="uk-UA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’язів</a:t>
            </a:r>
            <a:endParaRPr lang="uk-UA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Прямокутник 8"/>
          <p:cNvSpPr/>
          <p:nvPr/>
        </p:nvSpPr>
        <p:spPr>
          <a:xfrm>
            <a:off x="285720" y="1571612"/>
            <a:ext cx="35205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Права половина</a:t>
            </a:r>
            <a:endParaRPr lang="uk-UA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Прямокутник 9"/>
          <p:cNvSpPr/>
          <p:nvPr/>
        </p:nvSpPr>
        <p:spPr>
          <a:xfrm>
            <a:off x="428596" y="0"/>
            <a:ext cx="386099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ЛІВА ПІВКУЛЯ</a:t>
            </a:r>
            <a:endParaRPr lang="uk-UA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Прямокутник 10"/>
          <p:cNvSpPr/>
          <p:nvPr/>
        </p:nvSpPr>
        <p:spPr>
          <a:xfrm>
            <a:off x="4401884" y="0"/>
            <a:ext cx="474211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4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Права Півкуля</a:t>
            </a:r>
            <a:endParaRPr lang="uk-UA" sz="4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cxnSp>
        <p:nvCxnSpPr>
          <p:cNvPr id="13" name="Пряма сполучна лінія 12"/>
          <p:cNvCxnSpPr/>
          <p:nvPr/>
        </p:nvCxnSpPr>
        <p:spPr>
          <a:xfrm rot="5400000">
            <a:off x="3893351" y="464335"/>
            <a:ext cx="9286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 сполучна лінія 14"/>
          <p:cNvCxnSpPr/>
          <p:nvPr/>
        </p:nvCxnSpPr>
        <p:spPr>
          <a:xfrm rot="5400000">
            <a:off x="3929852" y="1928802"/>
            <a:ext cx="999338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кутник 15"/>
          <p:cNvSpPr/>
          <p:nvPr/>
        </p:nvSpPr>
        <p:spPr>
          <a:xfrm>
            <a:off x="5072066" y="1571612"/>
            <a:ext cx="356065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Ліва половина</a:t>
            </a:r>
            <a:endParaRPr lang="uk-UA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8" name="Прямокутник 17"/>
          <p:cNvSpPr/>
          <p:nvPr/>
        </p:nvSpPr>
        <p:spPr>
          <a:xfrm>
            <a:off x="4071934" y="2500306"/>
            <a:ext cx="76976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Зір</a:t>
            </a:r>
            <a:endParaRPr lang="uk-UA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cxnSp>
        <p:nvCxnSpPr>
          <p:cNvPr id="20" name="Пряма сполучна лінія 19"/>
          <p:cNvCxnSpPr/>
          <p:nvPr/>
        </p:nvCxnSpPr>
        <p:spPr>
          <a:xfrm rot="5400000">
            <a:off x="4072728" y="3642520"/>
            <a:ext cx="7143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кутник 20"/>
          <p:cNvSpPr/>
          <p:nvPr/>
        </p:nvSpPr>
        <p:spPr>
          <a:xfrm>
            <a:off x="714348" y="3214686"/>
            <a:ext cx="175176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Справа</a:t>
            </a:r>
            <a:endParaRPr lang="uk-UA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2" name="Прямокутник 21"/>
          <p:cNvSpPr/>
          <p:nvPr/>
        </p:nvSpPr>
        <p:spPr>
          <a:xfrm>
            <a:off x="5786446" y="3286124"/>
            <a:ext cx="135428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Зліва</a:t>
            </a:r>
            <a:endParaRPr lang="uk-UA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3" name="Прямокутник 22"/>
          <p:cNvSpPr/>
          <p:nvPr/>
        </p:nvSpPr>
        <p:spPr>
          <a:xfrm>
            <a:off x="3929058" y="4143380"/>
            <a:ext cx="102816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Нюх</a:t>
            </a:r>
            <a:endParaRPr lang="uk-UA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4" name="Прямокутник 23"/>
          <p:cNvSpPr/>
          <p:nvPr/>
        </p:nvSpPr>
        <p:spPr>
          <a:xfrm>
            <a:off x="714348" y="4643446"/>
            <a:ext cx="175176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Справа</a:t>
            </a:r>
            <a:endParaRPr lang="uk-UA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5" name="Прямокутник 24"/>
          <p:cNvSpPr/>
          <p:nvPr/>
        </p:nvSpPr>
        <p:spPr>
          <a:xfrm>
            <a:off x="5786446" y="4643446"/>
            <a:ext cx="135428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Зліва</a:t>
            </a:r>
            <a:endParaRPr lang="uk-UA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30" name="Пряма сполучна лінія 29"/>
          <p:cNvCxnSpPr>
            <a:stCxn id="23" idx="2"/>
          </p:cNvCxnSpPr>
          <p:nvPr/>
        </p:nvCxnSpPr>
        <p:spPr>
          <a:xfrm rot="5400000">
            <a:off x="4152075" y="5066760"/>
            <a:ext cx="568117" cy="140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2571736" y="0"/>
            <a:ext cx="36663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Властивості</a:t>
            </a:r>
            <a:endParaRPr lang="uk-UA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7" name="Пряма сполучна лінія 6"/>
          <p:cNvCxnSpPr/>
          <p:nvPr/>
        </p:nvCxnSpPr>
        <p:spPr>
          <a:xfrm rot="16200000" flipH="1">
            <a:off x="1428740" y="3929054"/>
            <a:ext cx="578645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кутник 7"/>
          <p:cNvSpPr/>
          <p:nvPr/>
        </p:nvSpPr>
        <p:spPr>
          <a:xfrm>
            <a:off x="857224" y="785794"/>
            <a:ext cx="735811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uk-UA" sz="4400" b="1" cap="none" spc="0" dirty="0" smtClean="0">
                <a:ln/>
                <a:solidFill>
                  <a:schemeClr val="accent3"/>
                </a:solidFill>
                <a:effectLst/>
              </a:rPr>
              <a:t>Мовна                    Німа</a:t>
            </a:r>
            <a:endParaRPr lang="uk-UA" sz="4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9" name="Прямокутник 8"/>
          <p:cNvSpPr/>
          <p:nvPr/>
        </p:nvSpPr>
        <p:spPr>
          <a:xfrm>
            <a:off x="357158" y="1500174"/>
            <a:ext cx="878684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uk-UA" sz="4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Більш                      </a:t>
            </a:r>
            <a:r>
              <a:rPr lang="uk-UA" sz="4400" b="1" cap="none" spc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Більш</a:t>
            </a:r>
            <a:endParaRPr lang="uk-UA" sz="4400" b="1" cap="none" spc="0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r>
              <a:rPr lang="uk-UA" sz="4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Контролюється    Відверта</a:t>
            </a:r>
            <a:endParaRPr lang="uk-UA" sz="4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0" name="Прямокутник 9"/>
          <p:cNvSpPr/>
          <p:nvPr/>
        </p:nvSpPr>
        <p:spPr>
          <a:xfrm>
            <a:off x="0" y="3000372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uk-UA" sz="44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Неурівноважена</a:t>
            </a:r>
            <a:r>
              <a:rPr lang="uk-UA" sz="4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  Більш гармонійна</a:t>
            </a:r>
            <a:endParaRPr lang="uk-UA" sz="4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1" name="Прямокутник 10"/>
          <p:cNvSpPr/>
          <p:nvPr/>
        </p:nvSpPr>
        <p:spPr>
          <a:xfrm>
            <a:off x="0" y="3714752"/>
            <a:ext cx="892971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Роз’єднує                Оперує цілим</a:t>
            </a:r>
            <a:endParaRPr lang="uk-UA" sz="4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" name="Прямокутник 11"/>
          <p:cNvSpPr/>
          <p:nvPr/>
        </p:nvSpPr>
        <p:spPr>
          <a:xfrm>
            <a:off x="0" y="4500570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uk-UA" sz="4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Конкретне                Абстрактне</a:t>
            </a:r>
          </a:p>
          <a:p>
            <a:r>
              <a:rPr lang="uk-UA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Мислення                </a:t>
            </a:r>
            <a:r>
              <a:rPr lang="uk-UA" sz="40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Мислення</a:t>
            </a:r>
            <a:endParaRPr lang="uk-UA" sz="4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3000364" y="0"/>
            <a:ext cx="29386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Здібності</a:t>
            </a:r>
            <a:endParaRPr lang="uk-UA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cxnSp>
        <p:nvCxnSpPr>
          <p:cNvPr id="6" name="Пряма сполучна лінія 5"/>
          <p:cNvCxnSpPr>
            <a:stCxn id="4" idx="2"/>
          </p:cNvCxnSpPr>
          <p:nvPr/>
        </p:nvCxnSpPr>
        <p:spPr>
          <a:xfrm rot="16200000" flipH="1">
            <a:off x="1517784" y="3875222"/>
            <a:ext cx="5934672" cy="30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кутник 7"/>
          <p:cNvSpPr/>
          <p:nvPr/>
        </p:nvSpPr>
        <p:spPr>
          <a:xfrm>
            <a:off x="0" y="85723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uk-UA" sz="5400" b="1" cap="none" spc="0" dirty="0" smtClean="0">
                <a:ln/>
                <a:solidFill>
                  <a:schemeClr val="accent3"/>
                </a:solidFill>
                <a:effectLst/>
              </a:rPr>
              <a:t>Алгебраїчні        Геометричні</a:t>
            </a:r>
            <a:endParaRPr lang="uk-UA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0" name="Прямокутник 9"/>
          <p:cNvSpPr/>
          <p:nvPr/>
        </p:nvSpPr>
        <p:spPr>
          <a:xfrm>
            <a:off x="0" y="1643050"/>
            <a:ext cx="914400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uk-UA" sz="4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Більш досконала   Більш досконала  </a:t>
            </a:r>
          </a:p>
          <a:p>
            <a:r>
              <a:rPr lang="uk-UA" sz="4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В </a:t>
            </a:r>
            <a:r>
              <a:rPr lang="uk-UA" sz="4400" b="1" cap="none" spc="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а</a:t>
            </a:r>
            <a:r>
              <a:rPr lang="uk-UA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налізі деталей  в сприйнятті </a:t>
            </a:r>
          </a:p>
          <a:p>
            <a:r>
              <a:rPr lang="uk-UA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uk-UA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                                  цілого         </a:t>
            </a:r>
            <a:endParaRPr lang="uk-UA" sz="4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Прямокутник 10"/>
          <p:cNvSpPr/>
          <p:nvPr/>
        </p:nvSpPr>
        <p:spPr>
          <a:xfrm>
            <a:off x="0" y="3643314"/>
            <a:ext cx="9144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uk-UA" sz="4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Мовне                        Музичне</a:t>
            </a:r>
          </a:p>
          <a:p>
            <a:r>
              <a:rPr lang="uk-UA" sz="4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Вираження               </a:t>
            </a:r>
            <a:r>
              <a:rPr lang="uk-UA" sz="44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Вираження</a:t>
            </a:r>
            <a:endParaRPr lang="uk-UA" sz="4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2" name="Прямокутник 11"/>
          <p:cNvSpPr/>
          <p:nvPr/>
        </p:nvSpPr>
        <p:spPr>
          <a:xfrm>
            <a:off x="0" y="4929198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uk-UA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Аналізує нову             Впізнає і сортує  </a:t>
            </a:r>
          </a:p>
          <a:p>
            <a:r>
              <a:rPr lang="uk-U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Інформацію                 Вже відому                     </a:t>
            </a:r>
          </a:p>
          <a:p>
            <a:r>
              <a:rPr lang="uk-UA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                                 Інформаці</a:t>
            </a:r>
            <a:r>
              <a:rPr lang="uk-UA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ю</a:t>
            </a:r>
            <a:endParaRPr lang="uk-UA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2571736" y="0"/>
            <a:ext cx="40055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Особливості</a:t>
            </a:r>
            <a:endParaRPr lang="uk-UA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6" name="Пряма сполучна лінія 5"/>
          <p:cNvCxnSpPr>
            <a:stCxn id="4" idx="2"/>
          </p:cNvCxnSpPr>
          <p:nvPr/>
        </p:nvCxnSpPr>
        <p:spPr>
          <a:xfrm rot="16200000" flipH="1">
            <a:off x="1641648" y="3856210"/>
            <a:ext cx="5934670" cy="68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кутник 6"/>
          <p:cNvSpPr/>
          <p:nvPr/>
        </p:nvSpPr>
        <p:spPr>
          <a:xfrm>
            <a:off x="0" y="857232"/>
            <a:ext cx="900115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uk-UA" sz="4400" b="1" cap="none" spc="0" dirty="0" smtClean="0">
                <a:ln/>
                <a:solidFill>
                  <a:schemeClr val="accent3"/>
                </a:solidFill>
                <a:effectLst/>
              </a:rPr>
              <a:t>Живе у                       Живе у  </a:t>
            </a:r>
          </a:p>
          <a:p>
            <a:r>
              <a:rPr lang="uk-UA" sz="4400" b="1" cap="none" spc="0" dirty="0" smtClean="0">
                <a:ln/>
                <a:solidFill>
                  <a:schemeClr val="accent3"/>
                </a:solidFill>
                <a:effectLst/>
              </a:rPr>
              <a:t>Майбутньому часі  теперішньому і</a:t>
            </a:r>
          </a:p>
          <a:p>
            <a:r>
              <a:rPr lang="uk-UA" sz="4400" b="1" dirty="0">
                <a:ln/>
                <a:solidFill>
                  <a:schemeClr val="accent3"/>
                </a:solidFill>
              </a:rPr>
              <a:t> </a:t>
            </a:r>
            <a:r>
              <a:rPr lang="uk-UA" sz="4400" b="1" dirty="0" smtClean="0">
                <a:ln/>
                <a:solidFill>
                  <a:schemeClr val="accent3"/>
                </a:solidFill>
              </a:rPr>
              <a:t>                                   минулому часі</a:t>
            </a:r>
            <a:endParaRPr lang="uk-UA" sz="4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0" y="3000372"/>
            <a:ext cx="914400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uk-UA" sz="4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Зазвичай</a:t>
            </a:r>
            <a:r>
              <a:rPr lang="uk-UA" sz="4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uk-UA" sz="4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                У певному ступені</a:t>
            </a:r>
          </a:p>
          <a:p>
            <a:r>
              <a:rPr lang="uk-UA" sz="4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Домінуюча               підпорядкована</a:t>
            </a:r>
          </a:p>
          <a:p>
            <a:r>
              <a:rPr lang="uk-UA" sz="4400" b="1" cap="none" spc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uk-UA" sz="4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                                            лівій</a:t>
            </a:r>
            <a:endParaRPr lang="uk-UA" sz="4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88</Words>
  <Application>Microsoft Office PowerPoint</Application>
  <PresentationFormat>Екран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My House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Функціональна спеціалізація мозку</dc:title>
  <dc:creator>IBAHKA</dc:creator>
  <cp:lastModifiedBy>IBAHKA</cp:lastModifiedBy>
  <cp:revision>7</cp:revision>
  <dcterms:created xsi:type="dcterms:W3CDTF">2012-04-24T17:25:05Z</dcterms:created>
  <dcterms:modified xsi:type="dcterms:W3CDTF">2012-04-24T18:33:34Z</dcterms:modified>
</cp:coreProperties>
</file>