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A54D-C642-4F8D-AA5C-A3F37BDD730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0CC8-2F91-4F97-A7B8-FC52F42C2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A54D-C642-4F8D-AA5C-A3F37BDD730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0CC8-2F91-4F97-A7B8-FC52F42C2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A54D-C642-4F8D-AA5C-A3F37BDD730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0CC8-2F91-4F97-A7B8-FC52F42C2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A54D-C642-4F8D-AA5C-A3F37BDD730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0CC8-2F91-4F97-A7B8-FC52F42C2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A54D-C642-4F8D-AA5C-A3F37BDD730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0CC8-2F91-4F97-A7B8-FC52F42C2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A54D-C642-4F8D-AA5C-A3F37BDD730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0CC8-2F91-4F97-A7B8-FC52F42C2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A54D-C642-4F8D-AA5C-A3F37BDD730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0CC8-2F91-4F97-A7B8-FC52F42C2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A54D-C642-4F8D-AA5C-A3F37BDD730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0CC8-2F91-4F97-A7B8-FC52F42C2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A54D-C642-4F8D-AA5C-A3F37BDD730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0CC8-2F91-4F97-A7B8-FC52F42C2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A54D-C642-4F8D-AA5C-A3F37BDD730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0CC8-2F91-4F97-A7B8-FC52F42C2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A54D-C642-4F8D-AA5C-A3F37BDD730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0CC8-2F91-4F97-A7B8-FC52F42C2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8A54D-C642-4F8D-AA5C-A3F37BDD730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C0CC8-2F91-4F97-A7B8-FC52F42C2E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anypics.ru_563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844" y="2357430"/>
            <a:ext cx="885831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smtClean="0">
                <a:solidFill>
                  <a:schemeClr val="bg1"/>
                </a:solidFill>
              </a:rPr>
              <a:t>Пам'ять</a:t>
            </a:r>
            <a:r>
              <a:rPr lang="vi-VN" sz="2400" dirty="0" smtClean="0">
                <a:solidFill>
                  <a:schemeClr val="bg1"/>
                </a:solidFill>
              </a:rPr>
              <a:t> - психічний процес, який полягає в закріпленні, збереженні та наступному відтворенні минулого досвіду, дає можливість його повторного застосування в життєдіяльності людини.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5074" y="6215082"/>
            <a:ext cx="292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bg1"/>
                </a:solidFill>
              </a:rPr>
              <a:t>Підготовлено ученицею 9-А класу</a:t>
            </a:r>
          </a:p>
          <a:p>
            <a:r>
              <a:rPr lang="uk-UA" sz="1400" dirty="0" smtClean="0">
                <a:solidFill>
                  <a:schemeClr val="bg1"/>
                </a:solidFill>
              </a:rPr>
              <a:t>Мартинович Катериною 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light-abstract-wide-wallpaper-1920x1200-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428604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cs typeface="Aparajita" pitchFamily="34" charset="0"/>
              </a:rPr>
              <a:t>У </a:t>
            </a:r>
            <a:r>
              <a:rPr lang="ru-RU" sz="2400" dirty="0" err="1" smtClean="0">
                <a:cs typeface="Aparajita" pitchFamily="34" charset="0"/>
              </a:rPr>
              <a:t>людей-жайворонків</a:t>
            </a:r>
            <a:r>
              <a:rPr lang="ru-RU" sz="2400" dirty="0" smtClean="0">
                <a:cs typeface="Aparajita" pitchFamily="34" charset="0"/>
              </a:rPr>
              <a:t> </a:t>
            </a:r>
            <a:r>
              <a:rPr lang="ru-RU" sz="2400" dirty="0" err="1" smtClean="0">
                <a:cs typeface="Aparajita" pitchFamily="34" charset="0"/>
              </a:rPr>
              <a:t>продуктивність</a:t>
            </a:r>
            <a:r>
              <a:rPr lang="ru-RU" sz="2400" dirty="0" smtClean="0">
                <a:cs typeface="Aparajita" pitchFamily="34" charset="0"/>
              </a:rPr>
              <a:t> </a:t>
            </a:r>
            <a:r>
              <a:rPr lang="ru-RU" sz="2400" dirty="0" err="1" smtClean="0">
                <a:cs typeface="Aparajita" pitchFamily="34" charset="0"/>
              </a:rPr>
              <a:t>пам'яті</a:t>
            </a:r>
            <a:r>
              <a:rPr lang="ru-RU" sz="2400" dirty="0" smtClean="0">
                <a:cs typeface="Aparajita" pitchFamily="34" charset="0"/>
              </a:rPr>
              <a:t> максимальна </a:t>
            </a:r>
            <a:r>
              <a:rPr lang="ru-RU" sz="2400" dirty="0" err="1" smtClean="0">
                <a:cs typeface="Aparajita" pitchFamily="34" charset="0"/>
              </a:rPr>
              <a:t>з</a:t>
            </a:r>
            <a:r>
              <a:rPr lang="ru-RU" sz="2400" dirty="0" smtClean="0">
                <a:cs typeface="Aparajita" pitchFamily="34" charset="0"/>
              </a:rPr>
              <a:t> 8 до 12 ранку, а у сов - </a:t>
            </a:r>
            <a:r>
              <a:rPr lang="ru-RU" sz="2400" dirty="0" err="1" smtClean="0">
                <a:cs typeface="Aparajita" pitchFamily="34" charset="0"/>
              </a:rPr>
              <a:t>з</a:t>
            </a:r>
            <a:r>
              <a:rPr lang="ru-RU" sz="2400" dirty="0" smtClean="0">
                <a:cs typeface="Aparajita" pitchFamily="34" charset="0"/>
              </a:rPr>
              <a:t> 8 до 12 </a:t>
            </a:r>
            <a:r>
              <a:rPr lang="ru-RU" sz="2400" dirty="0" err="1" smtClean="0">
                <a:cs typeface="Aparajita" pitchFamily="34" charset="0"/>
              </a:rPr>
              <a:t>вечора</a:t>
            </a:r>
            <a:r>
              <a:rPr lang="ru-RU" sz="2400" dirty="0" smtClean="0">
                <a:cs typeface="Aparajita" pitchFamily="34" charset="0"/>
              </a:rPr>
              <a:t>.</a:t>
            </a:r>
            <a:endParaRPr lang="ru-RU" sz="2400" dirty="0">
              <a:cs typeface="Aparajita" pitchFamily="34" charset="0"/>
            </a:endParaRPr>
          </a:p>
        </p:txBody>
      </p:sp>
      <p:pic>
        <p:nvPicPr>
          <p:cNvPr id="6" name="Рисунок 5" descr="javoronok_sova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2357430"/>
            <a:ext cx="5334038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4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285728"/>
            <a:ext cx="8572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2000" dirty="0" err="1" smtClean="0"/>
              <a:t>Ще</a:t>
            </a:r>
            <a:r>
              <a:rPr lang="ru-RU" sz="2000" dirty="0" smtClean="0"/>
              <a:t> на початку </a:t>
            </a:r>
            <a:r>
              <a:rPr lang="ru-RU" sz="2000" dirty="0" err="1" smtClean="0"/>
              <a:t>минулого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століття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вважалося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людина</a:t>
            </a:r>
            <a:r>
              <a:rPr lang="ru-RU" sz="2000" dirty="0" smtClean="0"/>
              <a:t> </a:t>
            </a:r>
            <a:r>
              <a:rPr lang="ru-RU" sz="2000" dirty="0" err="1" smtClean="0"/>
              <a:t>з'являється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світ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мозком</a:t>
            </a:r>
            <a:r>
              <a:rPr lang="ru-RU" sz="2000" dirty="0" smtClean="0"/>
              <a:t>, чистим, як </a:t>
            </a:r>
            <a:r>
              <a:rPr lang="ru-RU" sz="2000" dirty="0" err="1" smtClean="0"/>
              <a:t>аркуш</a:t>
            </a:r>
            <a:r>
              <a:rPr lang="ru-RU" sz="2000" dirty="0" smtClean="0"/>
              <a:t> </a:t>
            </a:r>
            <a:r>
              <a:rPr lang="ru-RU" sz="2000" dirty="0" err="1" smtClean="0"/>
              <a:t>паперу</a:t>
            </a:r>
            <a:r>
              <a:rPr lang="ru-RU" sz="2000" dirty="0" smtClean="0"/>
              <a:t>. </a:t>
            </a:r>
            <a:r>
              <a:rPr lang="ru-RU" sz="2000" dirty="0" err="1" smtClean="0"/>
              <a:t>Сучасні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дослідження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показують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пам'ять</a:t>
            </a:r>
            <a:r>
              <a:rPr lang="ru-RU" sz="2000" dirty="0" smtClean="0"/>
              <a:t> </a:t>
            </a:r>
            <a:r>
              <a:rPr lang="ru-RU" sz="2000" dirty="0" err="1" smtClean="0"/>
              <a:t>ембріона</a:t>
            </a:r>
            <a:r>
              <a:rPr lang="ru-RU" sz="2000" dirty="0" smtClean="0"/>
              <a:t> </a:t>
            </a:r>
            <a:r>
              <a:rPr lang="ru-RU" sz="2000" dirty="0" err="1" smtClean="0"/>
              <a:t>формується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вже</a:t>
            </a:r>
            <a:r>
              <a:rPr lang="ru-RU" sz="2000" dirty="0" smtClean="0"/>
              <a:t> через </a:t>
            </a:r>
            <a:r>
              <a:rPr lang="ru-RU" sz="2000" dirty="0" err="1" smtClean="0"/>
              <a:t>двадцять</a:t>
            </a:r>
            <a:r>
              <a:rPr lang="ru-RU" sz="2000" dirty="0" smtClean="0"/>
              <a:t> </a:t>
            </a:r>
            <a:r>
              <a:rPr lang="ru-RU" sz="2000" dirty="0" err="1" smtClean="0"/>
              <a:t>тижнів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зачаття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" name="Рисунок 5" descr="razvitie_ploda_po_nedely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500306"/>
            <a:ext cx="4395799" cy="2786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2500306"/>
            <a:ext cx="391031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llfons.ru-148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2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285728"/>
            <a:ext cx="8715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Вчені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вважають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нейрони</a:t>
            </a:r>
            <a:r>
              <a:rPr lang="ru-RU" sz="2000" dirty="0" smtClean="0"/>
              <a:t>, число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віком</a:t>
            </a:r>
            <a:r>
              <a:rPr lang="ru-RU" sz="2000" dirty="0" smtClean="0"/>
              <a:t> </a:t>
            </a:r>
            <a:r>
              <a:rPr lang="ru-RU" sz="2000" dirty="0" err="1" smtClean="0"/>
              <a:t>зменшується</a:t>
            </a:r>
            <a:r>
              <a:rPr lang="ru-RU" sz="2000" dirty="0" smtClean="0"/>
              <a:t>, </a:t>
            </a:r>
            <a:r>
              <a:rPr lang="ru-RU" sz="2000" dirty="0" err="1" smtClean="0"/>
              <a:t>здатні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погіршити</a:t>
            </a:r>
            <a:r>
              <a:rPr lang="ru-RU" sz="2000" dirty="0" smtClean="0"/>
              <a:t> </a:t>
            </a:r>
            <a:r>
              <a:rPr lang="ru-RU" sz="2000" dirty="0" err="1" smtClean="0"/>
              <a:t>якість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роботи</a:t>
            </a:r>
            <a:r>
              <a:rPr lang="ru-RU" sz="2000" dirty="0" smtClean="0"/>
              <a:t> </a:t>
            </a:r>
            <a:r>
              <a:rPr lang="ru-RU" sz="2000" dirty="0" err="1" smtClean="0"/>
              <a:t>нашого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мозку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нервової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системи</a:t>
            </a:r>
            <a:r>
              <a:rPr lang="ru-RU" sz="2000" dirty="0" smtClean="0"/>
              <a:t>. Значить </a:t>
            </a:r>
            <a:r>
              <a:rPr lang="ru-RU" sz="2000" dirty="0" err="1" smtClean="0"/>
              <a:t>погіршення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пам'яті</a:t>
            </a:r>
            <a:r>
              <a:rPr lang="ru-RU" sz="2000" dirty="0" smtClean="0"/>
              <a:t> </a:t>
            </a:r>
            <a:r>
              <a:rPr lang="ru-RU" sz="2000" dirty="0" err="1" smtClean="0"/>
              <a:t>зумовлено</a:t>
            </a:r>
            <a:r>
              <a:rPr lang="ru-RU" sz="2000" dirty="0" smtClean="0"/>
              <a:t>? Не </a:t>
            </a:r>
            <a:r>
              <a:rPr lang="ru-RU" sz="2000" dirty="0" err="1" smtClean="0"/>
              <a:t>зовсім</a:t>
            </a:r>
            <a:r>
              <a:rPr lang="ru-RU" sz="2000" dirty="0" smtClean="0"/>
              <a:t> так. З </a:t>
            </a:r>
            <a:r>
              <a:rPr lang="ru-RU" sz="2000" dirty="0" err="1" smtClean="0"/>
              <a:t>урахуванням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численних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зв'язків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існують</a:t>
            </a:r>
            <a:r>
              <a:rPr lang="ru-RU" sz="2000" dirty="0" smtClean="0"/>
              <a:t> в головному </a:t>
            </a:r>
            <a:r>
              <a:rPr lang="ru-RU" sz="2000" dirty="0" err="1" smtClean="0"/>
              <a:t>мозку</a:t>
            </a:r>
            <a:r>
              <a:rPr lang="ru-RU" sz="2000" dirty="0" smtClean="0"/>
              <a:t>, </a:t>
            </a:r>
            <a:r>
              <a:rPr lang="ru-RU" sz="2000" dirty="0" err="1" smtClean="0"/>
              <a:t>втрату</a:t>
            </a:r>
            <a:r>
              <a:rPr lang="ru-RU" sz="2000" dirty="0" smtClean="0"/>
              <a:t> </a:t>
            </a:r>
            <a:r>
              <a:rPr lang="ru-RU" sz="2000" dirty="0" err="1" smtClean="0"/>
              <a:t>нейронів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віком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порівняти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втратою</a:t>
            </a:r>
            <a:r>
              <a:rPr lang="ru-RU" sz="2000" dirty="0" smtClean="0"/>
              <a:t> </a:t>
            </a:r>
            <a:r>
              <a:rPr lang="ru-RU" sz="2000" dirty="0" err="1" smtClean="0"/>
              <a:t>деякої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волосся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миття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голови</a:t>
            </a:r>
            <a:r>
              <a:rPr lang="ru-RU" sz="2000" dirty="0" smtClean="0"/>
              <a:t>. </a:t>
            </a:r>
            <a:r>
              <a:rPr lang="ru-RU" sz="2000" dirty="0" err="1" smtClean="0"/>
              <a:t>Важливо</a:t>
            </a:r>
            <a:r>
              <a:rPr lang="ru-RU" sz="2000" dirty="0" smtClean="0"/>
              <a:t> те, як </a:t>
            </a:r>
            <a:r>
              <a:rPr lang="ru-RU" sz="2000" dirty="0" err="1" smtClean="0"/>
              <a:t>будуть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працювати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залишен</a:t>
            </a:r>
            <a:r>
              <a:rPr lang="uk-UA" sz="2000" dirty="0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нейрони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" name="Рисунок 5" descr="29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143248"/>
            <a:ext cx="4286280" cy="2678925"/>
          </a:xfrm>
          <a:prstGeom prst="rect">
            <a:avLst/>
          </a:prstGeom>
        </p:spPr>
      </p:pic>
      <p:pic>
        <p:nvPicPr>
          <p:cNvPr id="7" name="Рисунок 6" descr="1393236407-87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3143248"/>
            <a:ext cx="3857652" cy="2683078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92257795_light_bg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7686" y="428604"/>
            <a:ext cx="44291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Вчені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Норвезького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університету</a:t>
            </a:r>
            <a:r>
              <a:rPr lang="ru-RU" sz="2800" dirty="0" smtClean="0"/>
              <a:t> науки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технології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прийшли</a:t>
            </a:r>
            <a:r>
              <a:rPr lang="ru-RU" sz="2800" dirty="0" smtClean="0"/>
              <a:t> до </a:t>
            </a:r>
            <a:r>
              <a:rPr lang="ru-RU" sz="2800" dirty="0" err="1" smtClean="0"/>
              <a:t>висновку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у </a:t>
            </a:r>
            <a:r>
              <a:rPr lang="ru-RU" sz="2800" dirty="0" err="1" smtClean="0"/>
              <a:t>чоловіків</a:t>
            </a:r>
            <a:r>
              <a:rPr lang="ru-RU" sz="2800" dirty="0" smtClean="0"/>
              <a:t> </a:t>
            </a:r>
            <a:r>
              <a:rPr lang="ru-RU" sz="2800" dirty="0" err="1" smtClean="0"/>
              <a:t>пам'ять</a:t>
            </a:r>
            <a:r>
              <a:rPr lang="ru-RU" sz="2800" dirty="0" smtClean="0"/>
              <a:t> </a:t>
            </a:r>
            <a:r>
              <a:rPr lang="ru-RU" sz="2800" dirty="0" err="1" smtClean="0"/>
              <a:t>гірша</a:t>
            </a:r>
            <a:r>
              <a:rPr lang="ru-RU" sz="2800" dirty="0" smtClean="0"/>
              <a:t>, </a:t>
            </a:r>
            <a:r>
              <a:rPr lang="ru-RU" sz="2800" dirty="0" err="1" smtClean="0"/>
              <a:t>ніж</a:t>
            </a:r>
            <a:r>
              <a:rPr lang="ru-RU" sz="2800" dirty="0" smtClean="0"/>
              <a:t> </a:t>
            </a:r>
            <a:r>
              <a:rPr lang="ru-RU" sz="2800" dirty="0" err="1" smtClean="0"/>
              <a:t>у</a:t>
            </a:r>
            <a:r>
              <a:rPr lang="ru-RU" sz="2800" dirty="0" smtClean="0"/>
              <a:t> </a:t>
            </a:r>
            <a:r>
              <a:rPr lang="ru-RU" sz="2800" dirty="0" err="1" smtClean="0"/>
              <a:t>жінок</a:t>
            </a:r>
            <a:r>
              <a:rPr lang="ru-RU" sz="2800" dirty="0" smtClean="0"/>
              <a:t>. Вони </a:t>
            </a:r>
            <a:r>
              <a:rPr lang="ru-RU" sz="2800" dirty="0" err="1" smtClean="0"/>
              <a:t>швидше</a:t>
            </a:r>
            <a:r>
              <a:rPr lang="ru-RU" sz="2800" dirty="0" smtClean="0"/>
              <a:t> </a:t>
            </a:r>
            <a:r>
              <a:rPr lang="ru-RU" sz="2800" dirty="0" err="1" smtClean="0"/>
              <a:t>забувають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імена</a:t>
            </a:r>
            <a:r>
              <a:rPr lang="ru-RU" sz="2800" dirty="0" smtClean="0"/>
              <a:t>, </a:t>
            </a:r>
            <a:r>
              <a:rPr lang="ru-RU" sz="2800" dirty="0" err="1" smtClean="0"/>
              <a:t>дати</a:t>
            </a:r>
            <a:r>
              <a:rPr lang="ru-RU" sz="2800" dirty="0" smtClean="0"/>
              <a:t>, </a:t>
            </a:r>
            <a:r>
              <a:rPr lang="ru-RU" sz="2800" dirty="0" err="1" smtClean="0"/>
              <a:t>події</a:t>
            </a:r>
            <a:r>
              <a:rPr lang="ru-RU" sz="2800" dirty="0" smtClean="0"/>
              <a:t> та </a:t>
            </a:r>
            <a:r>
              <a:rPr lang="ru-RU" sz="2800" dirty="0" err="1" smtClean="0"/>
              <a:t>деталі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розмов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6" name="Рисунок 5" descr="ubBs0ZV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4071942"/>
            <a:ext cx="4844390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1390596902_jeffektivnost-pamjati-muzhchin-gorazdo-slabee-nezheli-u-zhenshh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642918"/>
            <a:ext cx="3452823" cy="2589617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ackground-t-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285728"/>
            <a:ext cx="87868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Щоб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поліпшити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пам'ять</a:t>
            </a:r>
            <a:r>
              <a:rPr lang="ru-RU" sz="2400" dirty="0" smtClean="0"/>
              <a:t>, </a:t>
            </a:r>
            <a:r>
              <a:rPr lang="ru-RU" sz="2400" dirty="0" err="1" smtClean="0"/>
              <a:t>фахівці</a:t>
            </a:r>
            <a:r>
              <a:rPr lang="ru-RU" sz="2400" dirty="0" smtClean="0"/>
              <a:t> </a:t>
            </a:r>
            <a:r>
              <a:rPr lang="ru-RU" sz="2400" dirty="0" err="1" smtClean="0"/>
              <a:t>радять</a:t>
            </a:r>
            <a:r>
              <a:rPr lang="ru-RU" sz="2400" dirty="0" smtClean="0"/>
              <a:t> </a:t>
            </a:r>
            <a:r>
              <a:rPr lang="ru-RU" sz="2400" dirty="0" err="1" smtClean="0"/>
              <a:t>займатися</a:t>
            </a:r>
            <a:r>
              <a:rPr lang="ru-RU" sz="2400" dirty="0" smtClean="0"/>
              <a:t> спортом, </a:t>
            </a:r>
            <a:r>
              <a:rPr lang="ru-RU" sz="2400" dirty="0" err="1" smtClean="0"/>
              <a:t>танцювати</a:t>
            </a:r>
            <a:r>
              <a:rPr lang="ru-RU" sz="2400" dirty="0" smtClean="0"/>
              <a:t>. </a:t>
            </a:r>
            <a:r>
              <a:rPr lang="ru-RU" sz="2400" dirty="0" err="1" smtClean="0"/>
              <a:t>Адже</a:t>
            </a:r>
            <a:r>
              <a:rPr lang="ru-RU" sz="2400" dirty="0" smtClean="0"/>
              <a:t> </a:t>
            </a:r>
            <a:r>
              <a:rPr lang="ru-RU" sz="2400" dirty="0" err="1" smtClean="0"/>
              <a:t>фізичні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навантаження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покращують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кровообіг</a:t>
            </a:r>
            <a:r>
              <a:rPr lang="ru-RU" sz="2400" dirty="0" smtClean="0"/>
              <a:t> в головному </a:t>
            </a:r>
            <a:r>
              <a:rPr lang="ru-RU" sz="2400" dirty="0" err="1" smtClean="0"/>
              <a:t>мозку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благотворно </a:t>
            </a:r>
            <a:r>
              <a:rPr lang="ru-RU" sz="2400" dirty="0" err="1" smtClean="0"/>
              <a:t>впливає</a:t>
            </a:r>
            <a:r>
              <a:rPr lang="ru-RU" sz="2400" dirty="0" smtClean="0"/>
              <a:t> на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роботу. </a:t>
            </a:r>
            <a:r>
              <a:rPr lang="ru-RU" sz="2400" dirty="0" err="1" smtClean="0"/>
              <a:t>Корисно</a:t>
            </a:r>
            <a:r>
              <a:rPr lang="ru-RU" sz="2400" dirty="0" smtClean="0"/>
              <a:t>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уяву</a:t>
            </a:r>
            <a:r>
              <a:rPr lang="ru-RU" sz="2400" dirty="0" smtClean="0"/>
              <a:t>, </a:t>
            </a:r>
            <a:r>
              <a:rPr lang="ru-RU" sz="2400" dirty="0" err="1" smtClean="0"/>
              <a:t>вчити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вірші</a:t>
            </a:r>
            <a:r>
              <a:rPr lang="ru-RU" sz="2400" dirty="0" smtClean="0"/>
              <a:t>, </a:t>
            </a:r>
            <a:r>
              <a:rPr lang="ru-RU" sz="2400" dirty="0" err="1" smtClean="0"/>
              <a:t>тексти</a:t>
            </a:r>
            <a:r>
              <a:rPr lang="ru-RU" sz="2400" dirty="0" smtClean="0"/>
              <a:t>, </a:t>
            </a:r>
            <a:r>
              <a:rPr lang="ru-RU" sz="2400" dirty="0" err="1" smtClean="0"/>
              <a:t>багато</a:t>
            </a:r>
            <a:r>
              <a:rPr lang="ru-RU" sz="2400" dirty="0" smtClean="0"/>
              <a:t> </a:t>
            </a:r>
            <a:r>
              <a:rPr lang="ru-RU" sz="2400" dirty="0" err="1" smtClean="0"/>
              <a:t>читати</a:t>
            </a:r>
            <a:r>
              <a:rPr lang="ru-RU" sz="2400" dirty="0" smtClean="0"/>
              <a:t>, </a:t>
            </a:r>
            <a:r>
              <a:rPr lang="ru-RU" sz="2400" dirty="0" err="1" smtClean="0"/>
              <a:t>освоювати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іноземні</a:t>
            </a:r>
            <a:r>
              <a:rPr lang="ru-RU" sz="2400" dirty="0" smtClean="0"/>
              <a:t> </a:t>
            </a:r>
            <a:r>
              <a:rPr lang="ru-RU" sz="2400" dirty="0" err="1" smtClean="0"/>
              <a:t>мови</a:t>
            </a:r>
            <a:r>
              <a:rPr lang="ru-RU" sz="2400" dirty="0" smtClean="0"/>
              <a:t>. </a:t>
            </a:r>
            <a:r>
              <a:rPr lang="ru-RU" sz="2400" dirty="0" err="1" smtClean="0"/>
              <a:t>Вважається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добре </a:t>
            </a:r>
            <a:r>
              <a:rPr lang="ru-RU" sz="2400" dirty="0" err="1" smtClean="0"/>
              <a:t>стимулюють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пам'ять</a:t>
            </a:r>
            <a:r>
              <a:rPr lang="ru-RU" sz="2400" dirty="0" smtClean="0"/>
              <a:t> запахи лимона, </a:t>
            </a:r>
            <a:r>
              <a:rPr lang="ru-RU" sz="2400" dirty="0" err="1" smtClean="0"/>
              <a:t>м'яти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розмарину.</a:t>
            </a:r>
            <a:endParaRPr lang="ru-RU" sz="2400" dirty="0"/>
          </a:p>
        </p:txBody>
      </p:sp>
      <p:pic>
        <p:nvPicPr>
          <p:cNvPr id="6" name="Рисунок 5" descr="5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714620"/>
            <a:ext cx="2571768" cy="2571768"/>
          </a:xfrm>
          <a:prstGeom prst="rect">
            <a:avLst/>
          </a:prstGeom>
        </p:spPr>
      </p:pic>
      <p:pic>
        <p:nvPicPr>
          <p:cNvPr id="7" name="Рисунок 6" descr="yak-vibrati-tu-shkolu-tanciv-yaka-najkrashhe-pidxodit-men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4071942"/>
            <a:ext cx="2357454" cy="2579422"/>
          </a:xfrm>
          <a:prstGeom prst="rect">
            <a:avLst/>
          </a:prstGeom>
        </p:spPr>
      </p:pic>
      <p:pic>
        <p:nvPicPr>
          <p:cNvPr id="8" name="Рисунок 7" descr="sport-udovolstvi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3" y="2857496"/>
            <a:ext cx="3209533" cy="2214578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on_svet_svetlyy_tochki_2560x1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0"/>
            <a:ext cx="8786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Покращують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пам'ять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деякі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продукти</a:t>
            </a:r>
            <a:r>
              <a:rPr lang="ru-RU" sz="2400" dirty="0" smtClean="0">
                <a:solidFill>
                  <a:schemeClr val="bg1"/>
                </a:solidFill>
              </a:rPr>
              <a:t>: </a:t>
            </a:r>
            <a:r>
              <a:rPr lang="ru-RU" sz="2400" dirty="0" err="1" smtClean="0">
                <a:solidFill>
                  <a:schemeClr val="bg1"/>
                </a:solidFill>
              </a:rPr>
              <a:t>риба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мідії</a:t>
            </a:r>
            <a:r>
              <a:rPr lang="ru-RU" sz="2400" dirty="0" smtClean="0">
                <a:solidFill>
                  <a:schemeClr val="bg1"/>
                </a:solidFill>
              </a:rPr>
              <a:t>, креветки, </a:t>
            </a:r>
            <a:r>
              <a:rPr lang="ru-RU" sz="2400" dirty="0" err="1" smtClean="0">
                <a:solidFill>
                  <a:schemeClr val="bg1"/>
                </a:solidFill>
              </a:rPr>
              <a:t>яйця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мультизернові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хліб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овочі</a:t>
            </a:r>
            <a:r>
              <a:rPr lang="ru-RU" sz="2400" dirty="0" smtClean="0">
                <a:solidFill>
                  <a:schemeClr val="bg1"/>
                </a:solidFill>
              </a:rPr>
              <a:t>, а </a:t>
            </a:r>
            <a:r>
              <a:rPr lang="ru-RU" sz="2400" dirty="0" err="1" smtClean="0">
                <a:solidFill>
                  <a:schemeClr val="bg1"/>
                </a:solidFill>
              </a:rPr>
              <a:t>також</a:t>
            </a:r>
            <a:r>
              <a:rPr lang="ru-RU" sz="2400" dirty="0" smtClean="0">
                <a:solidFill>
                  <a:schemeClr val="bg1"/>
                </a:solidFill>
              </a:rPr>
              <a:t> шоколад.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1b59d1c0843c59752339740cbb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857232"/>
            <a:ext cx="3090870" cy="2463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midii-marinovannye-v-soevom-sou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2566174"/>
            <a:ext cx="3929090" cy="2517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389995825_krevetki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857232"/>
            <a:ext cx="3567571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ryba-zahystyt-wid-psyhichnyh-rozladiw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3248" y="2500306"/>
            <a:ext cx="359352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shokola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1802" y="3857604"/>
            <a:ext cx="300039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ackground_lighter_by_flinafoto-d3ajj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214290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Чи</a:t>
            </a:r>
            <a:r>
              <a:rPr lang="ru-RU" sz="2400" dirty="0" smtClean="0"/>
              <a:t> знали </a:t>
            </a:r>
            <a:r>
              <a:rPr lang="ru-RU" sz="2400" dirty="0" err="1" smtClean="0"/>
              <a:t>ви</a:t>
            </a:r>
            <a:r>
              <a:rPr lang="ru-RU" sz="2400" dirty="0" smtClean="0"/>
              <a:t> </a:t>
            </a:r>
            <a:r>
              <a:rPr lang="ru-RU" sz="2400" dirty="0" err="1" smtClean="0"/>
              <a:t>що</a:t>
            </a:r>
            <a:r>
              <a:rPr lang="ru-RU" sz="2400" dirty="0" smtClean="0"/>
              <a:t> , В. Моцарт, один раз </a:t>
            </a:r>
            <a:r>
              <a:rPr lang="ru-RU" sz="2400" dirty="0" err="1" smtClean="0"/>
              <a:t>прослухавши</a:t>
            </a:r>
            <a:r>
              <a:rPr lang="ru-RU" sz="2400" dirty="0" smtClean="0"/>
              <a:t> у </a:t>
            </a:r>
            <a:r>
              <a:rPr lang="ru-RU" sz="2400" dirty="0" err="1" smtClean="0"/>
              <a:t>Ватикані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багатоголосий</a:t>
            </a:r>
            <a:r>
              <a:rPr lang="ru-RU" sz="2400" dirty="0" smtClean="0"/>
              <a:t> </a:t>
            </a:r>
            <a:r>
              <a:rPr lang="ru-RU" sz="2400" dirty="0" err="1" smtClean="0"/>
              <a:t>духовний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твір</a:t>
            </a:r>
            <a:r>
              <a:rPr lang="ru-RU" sz="2400" dirty="0" smtClean="0"/>
              <a:t> </a:t>
            </a:r>
            <a:r>
              <a:rPr lang="ru-RU" sz="2400" dirty="0" err="1" smtClean="0"/>
              <a:t>Алегрі</a:t>
            </a:r>
            <a:r>
              <a:rPr lang="ru-RU" sz="2400" dirty="0" smtClean="0"/>
              <a:t>, за </a:t>
            </a:r>
            <a:r>
              <a:rPr lang="ru-RU" sz="2400" dirty="0" err="1" smtClean="0"/>
              <a:t>ніч</a:t>
            </a:r>
            <a:r>
              <a:rPr lang="ru-RU" sz="2400" dirty="0" smtClean="0"/>
              <a:t> записав </a:t>
            </a:r>
            <a:r>
              <a:rPr lang="ru-RU" sz="2400" dirty="0" err="1" smtClean="0"/>
              <a:t>точну</a:t>
            </a:r>
            <a:r>
              <a:rPr lang="ru-RU" sz="2400" dirty="0" smtClean="0"/>
              <a:t>, нота в ноту, </a:t>
            </a:r>
            <a:r>
              <a:rPr lang="ru-RU" sz="2400" dirty="0" err="1" smtClean="0"/>
              <a:t>копію</a:t>
            </a:r>
            <a:r>
              <a:rPr lang="ru-RU" sz="2400" dirty="0" smtClean="0"/>
              <a:t> </a:t>
            </a:r>
            <a:r>
              <a:rPr lang="ru-RU" sz="2400" dirty="0" err="1" smtClean="0"/>
              <a:t>твору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" name="Рисунок 5" descr="mozart_010203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1714488"/>
            <a:ext cx="3381382" cy="4233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lou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214290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Гаон</a:t>
            </a:r>
            <a:r>
              <a:rPr lang="ru-RU" sz="2800" dirty="0" smtClean="0"/>
              <a:t> </a:t>
            </a:r>
            <a:r>
              <a:rPr lang="ru-RU" sz="2800" dirty="0" err="1" smtClean="0"/>
              <a:t>дослівно</a:t>
            </a:r>
            <a:r>
              <a:rPr lang="ru-RU" sz="2800" dirty="0" smtClean="0"/>
              <a:t> </a:t>
            </a:r>
            <a:r>
              <a:rPr lang="ru-RU" sz="2800" dirty="0" err="1" smtClean="0"/>
              <a:t>пам'ятав</a:t>
            </a:r>
            <a:r>
              <a:rPr lang="ru-RU" sz="2800" dirty="0" smtClean="0"/>
              <a:t> 2500 </a:t>
            </a:r>
            <a:r>
              <a:rPr lang="ru-RU" sz="2800" dirty="0" err="1" smtClean="0"/>
              <a:t>прочитаних</a:t>
            </a:r>
            <a:r>
              <a:rPr lang="ru-RU" sz="2800" dirty="0" smtClean="0"/>
              <a:t> ним книг.</a:t>
            </a:r>
            <a:endParaRPr lang="ru-RU" sz="2800" dirty="0"/>
          </a:p>
        </p:txBody>
      </p:sp>
      <p:pic>
        <p:nvPicPr>
          <p:cNvPr id="6" name="Рисунок 5" descr="200px-Brockhaus_and_Efron_Jewish_Encyclopedia_e8_109-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19" y="1428736"/>
            <a:ext cx="3620387" cy="4000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image0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1357297"/>
            <a:ext cx="3571900" cy="41824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309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Admiin</dc:creator>
  <cp:lastModifiedBy>Admiin</cp:lastModifiedBy>
  <cp:revision>5</cp:revision>
  <dcterms:created xsi:type="dcterms:W3CDTF">2014-04-24T15:13:01Z</dcterms:created>
  <dcterms:modified xsi:type="dcterms:W3CDTF">2014-04-24T16:00:56Z</dcterms:modified>
</cp:coreProperties>
</file>