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1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661819D-6B22-4137-9FA4-A13D427A7461}" type="datetimeFigureOut">
              <a:rPr lang="uk-UA" smtClean="0"/>
              <a:t>25.11.2014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0ABC6CD-77EF-4364-9A99-55537E534E88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http://ye.ua/images/news/_13552587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16017"/>
            <a:ext cx="2730108" cy="173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tvarynnyctvo.ru/uploads/posts/2011-12/1324487964_ovca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304010"/>
            <a:ext cx="2664295" cy="1771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svit-agro.com.ua/sites/default/files/styles/large/public/instory/kuri_nesuchk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40" y="3212976"/>
            <a:ext cx="2814508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agrobiznes.com.ua/photos/news/2009/05/svinovodstvo_zhdet_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096" y="4432345"/>
            <a:ext cx="276225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38" y="756316"/>
            <a:ext cx="7772400" cy="1470025"/>
          </a:xfrm>
        </p:spPr>
        <p:txBody>
          <a:bodyPr/>
          <a:lstStyle/>
          <a:p>
            <a:r>
              <a:rPr lang="uk-UA" dirty="0" smtClean="0"/>
              <a:t>Тваринництво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157192"/>
            <a:ext cx="3424336" cy="156172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Підготували</a:t>
            </a:r>
            <a:r>
              <a:rPr lang="uk-UA" dirty="0"/>
              <a:t>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Учні 10-Б класу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Білоцерківської спеціалізованої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школи №12 з поглибленим вивченням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інформаційних технології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/>
              <a:t>Пантелей</a:t>
            </a:r>
            <a:r>
              <a:rPr lang="uk-UA" dirty="0"/>
              <a:t> Марія </a:t>
            </a:r>
            <a:r>
              <a:rPr lang="uk-UA" dirty="0" smtClean="0"/>
              <a:t>та Коновал Єлизавета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890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Скотарство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484785"/>
            <a:ext cx="7848872" cy="1656184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Дає людству третину м’яса і майже все молоко.</a:t>
            </a:r>
          </a:p>
          <a:p>
            <a:r>
              <a:rPr lang="uk-UA" dirty="0" smtClean="0"/>
              <a:t>Молочну худобу найпродуктивніше розводять у Європі та Пн. Америці, а м’ясну – у Пд. Америці, зокрема в Аргентині.</a:t>
            </a:r>
            <a:endParaRPr lang="uk-UA" dirty="0"/>
          </a:p>
        </p:txBody>
      </p:sp>
      <p:pic>
        <p:nvPicPr>
          <p:cNvPr id="2050" name="Picture 2" descr="http://www.modelagro.com/ua/img/3dcows_annou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140968"/>
            <a:ext cx="5328592" cy="359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80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Свинарство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075240" cy="1396751"/>
          </a:xfrm>
        </p:spPr>
        <p:txBody>
          <a:bodyPr>
            <a:normAutofit/>
          </a:bodyPr>
          <a:lstStyle/>
          <a:p>
            <a:r>
              <a:rPr lang="ru-RU" dirty="0" smtClean="0"/>
              <a:t>Да</a:t>
            </a:r>
            <a:r>
              <a:rPr lang="uk-UA" dirty="0" smtClean="0"/>
              <a:t>є людині 40% м’яса, а також сало, шкури, щетину.</a:t>
            </a:r>
          </a:p>
          <a:p>
            <a:r>
              <a:rPr lang="uk-UA" dirty="0" smtClean="0"/>
              <a:t>Світовим лідером у цій галузі є Китай.</a:t>
            </a:r>
            <a:endParaRPr lang="uk-UA" dirty="0"/>
          </a:p>
        </p:txBody>
      </p:sp>
      <p:pic>
        <p:nvPicPr>
          <p:cNvPr id="1026" name="Picture 2" descr="http://ye.ua/images/news/Svinarstvo___vigidniy_biznes_13591310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468" y="2924944"/>
            <a:ext cx="5471764" cy="364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1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Вівчарство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188500" y="1556792"/>
            <a:ext cx="4762872" cy="4569371"/>
          </a:xfrm>
        </p:spPr>
        <p:txBody>
          <a:bodyPr/>
          <a:lstStyle/>
          <a:p>
            <a:r>
              <a:rPr lang="uk-UA" dirty="0" smtClean="0"/>
              <a:t>Галузь виготовляє вовну, м’ясо, хутро, молоко.</a:t>
            </a:r>
          </a:p>
          <a:p>
            <a:r>
              <a:rPr lang="uk-UA" dirty="0" smtClean="0"/>
              <a:t>За поголів’ям овець переважають Австралія, Китай та Нова Зеландія.</a:t>
            </a:r>
            <a:endParaRPr lang="uk-UA" dirty="0"/>
          </a:p>
        </p:txBody>
      </p:sp>
      <p:pic>
        <p:nvPicPr>
          <p:cNvPr id="3074" name="Picture 2" descr="http://upload.wikimedia.org/wikipedia/commons/thumb/2/2c/Flock_of_sheep.jpg/640px-Flock_of_she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24714"/>
            <a:ext cx="3504932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54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Птахівництво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9552" y="1339500"/>
            <a:ext cx="8136904" cy="1831174"/>
          </a:xfrm>
        </p:spPr>
        <p:txBody>
          <a:bodyPr>
            <a:normAutofit/>
          </a:bodyPr>
          <a:lstStyle/>
          <a:p>
            <a:r>
              <a:rPr lang="uk-UA" dirty="0" smtClean="0"/>
              <a:t>Дає людству близько 20% м’яса, а також яйця, пір’я, пух.</a:t>
            </a:r>
          </a:p>
          <a:p>
            <a:r>
              <a:rPr lang="uk-UA" dirty="0" smtClean="0"/>
              <a:t>За виробництвом курячих яєць перші місця посідають Китай, США та Росія.</a:t>
            </a:r>
            <a:endParaRPr lang="uk-UA" dirty="0"/>
          </a:p>
        </p:txBody>
      </p:sp>
      <p:pic>
        <p:nvPicPr>
          <p:cNvPr id="4098" name="Picture 2" descr="http://agravery.com/files/imgs/dspost-53c4ee02b1dd0_htmlimage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70674"/>
            <a:ext cx="6408712" cy="36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68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конавча">
  <a:themeElements>
    <a:clrScheme name="Виконавча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иконавча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иконавч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63</TotalTime>
  <Words>110</Words>
  <Application>Microsoft Office PowerPoint</Application>
  <PresentationFormat>Екран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Виконавча</vt:lpstr>
      <vt:lpstr>Тваринництво</vt:lpstr>
      <vt:lpstr>Скотарство</vt:lpstr>
      <vt:lpstr>Свинарство</vt:lpstr>
      <vt:lpstr>Вівчарство</vt:lpstr>
      <vt:lpstr>Птахівництво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Скотарство</dc:title>
  <dc:creator>Admin</dc:creator>
  <cp:lastModifiedBy>Admin</cp:lastModifiedBy>
  <cp:revision>5</cp:revision>
  <dcterms:created xsi:type="dcterms:W3CDTF">2014-11-25T00:24:17Z</dcterms:created>
  <dcterms:modified xsi:type="dcterms:W3CDTF">2014-11-25T01:27:20Z</dcterms:modified>
</cp:coreProperties>
</file>