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6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6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3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02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5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9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1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0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1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3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6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3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40FD3D-DF88-47C5-BA71-819864DCAC5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AAFEF1-7C30-4980-9C26-4B067EE1C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ow%20to%20learn%20vocabulary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895600"/>
            <a:ext cx="8877300" cy="1371601"/>
          </a:xfrm>
        </p:spPr>
        <p:txBody>
          <a:bodyPr>
            <a:noAutofit/>
          </a:bodyPr>
          <a:lstStyle/>
          <a:p>
            <a:r>
              <a:rPr lang="sr-Latn-RS" sz="8000" b="1" dirty="0">
                <a:solidFill>
                  <a:schemeClr val="accent1">
                    <a:lumMod val="50000"/>
                  </a:schemeClr>
                </a:solidFill>
              </a:rPr>
              <a:t>How to be a good</a:t>
            </a: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8000" b="1" dirty="0">
                <a:solidFill>
                  <a:schemeClr val="accent1">
                    <a:lumMod val="50000"/>
                  </a:schemeClr>
                </a:solidFill>
              </a:rPr>
              <a:t>vocabulary</a:t>
            </a:r>
            <a:br>
              <a:rPr lang="sr-Latn-RS" sz="8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Latn-RS" sz="8000" b="1" dirty="0">
                <a:solidFill>
                  <a:schemeClr val="accent1">
                    <a:lumMod val="50000"/>
                  </a:schemeClr>
                </a:solidFill>
              </a:rPr>
              <a:t>learner</a:t>
            </a:r>
            <a:endParaRPr lang="en-US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5562600"/>
            <a:ext cx="5310020" cy="787400"/>
          </a:xfrm>
        </p:spPr>
        <p:txBody>
          <a:bodyPr>
            <a:noAutofit/>
          </a:bodyPr>
          <a:lstStyle/>
          <a:p>
            <a:r>
              <a:rPr lang="sr-Latn-RS" sz="4000" dirty="0">
                <a:solidFill>
                  <a:schemeClr val="accent1">
                    <a:lumMod val="75000"/>
                  </a:schemeClr>
                </a:solidFill>
                <a:latin typeface="Blackadder ITC" panose="04020505051007020D02" pitchFamily="82" charset="0"/>
              </a:rPr>
              <a:t>by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lackadder ITC" panose="04020505051007020D02" pitchFamily="82" charset="0"/>
              </a:rPr>
              <a:t>Maria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Blackadder ITC" panose="04020505051007020D02" pitchFamily="82" charset="0"/>
              </a:rPr>
              <a:t>Tarasyuk</a:t>
            </a:r>
            <a:endParaRPr lang="sr-Latn-RS" sz="4000" dirty="0">
              <a:solidFill>
                <a:schemeClr val="accent1">
                  <a:lumMod val="75000"/>
                </a:schemeClr>
              </a:solidFill>
              <a:latin typeface="Blackadder ITC" panose="04020505051007020D02" pitchFamily="82" charset="0"/>
            </a:endParaRPr>
          </a:p>
          <a:p>
            <a:endParaRPr lang="sr-Latn-R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0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7190" y="286555"/>
            <a:ext cx="10018713" cy="1752599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sr-Latn-RS" sz="8000" b="1" dirty="0" smtClean="0">
                <a:solidFill>
                  <a:schemeClr val="accent1">
                    <a:lumMod val="75000"/>
                  </a:schemeClr>
                </a:solidFill>
              </a:rPr>
              <a:t>ote-taking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87281" y="2364247"/>
            <a:ext cx="4165600" cy="3124200"/>
          </a:xfr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920" y="2456446"/>
            <a:ext cx="4382381" cy="293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40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15420.vk.me/v315420683/4065/CJPg5ss4P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816">
            <a:off x="7167798" y="131770"/>
            <a:ext cx="5014423" cy="3578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7673" y="1154487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isual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memory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en-US" sz="7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7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sz="7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	P</a:t>
            </a: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ractice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words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			M</a:t>
            </a: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otivation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8" name="Picture 4" descr="Our Trip to London: The Ultimate Field Trip - Part 1 - Well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168">
            <a:off x="202043" y="3685778"/>
            <a:ext cx="3159079" cy="315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-Social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27" y="2240924"/>
            <a:ext cx="3619301" cy="2272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0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03" y="288969"/>
            <a:ext cx="8246236" cy="4171950"/>
          </a:xfrm>
        </p:spPr>
        <p:txBody>
          <a:bodyPr>
            <a:noAutofit/>
          </a:bodyPr>
          <a:lstStyle/>
          <a:p>
            <a:pPr algn="ctr"/>
            <a:r>
              <a:rPr lang="sr-Latn-RS" sz="8800" b="1" dirty="0" smtClean="0">
                <a:solidFill>
                  <a:schemeClr val="accent1">
                    <a:lumMod val="75000"/>
                  </a:schemeClr>
                </a:solidFill>
              </a:rPr>
              <a:t>Enjoy </a:t>
            </a:r>
            <a:r>
              <a:rPr lang="sr-Latn-RS" sz="8800" b="1" dirty="0">
                <a:solidFill>
                  <a:schemeClr val="accent1">
                    <a:lumMod val="75000"/>
                  </a:schemeClr>
                </a:solidFill>
              </a:rPr>
              <a:t>learning vocabulary!  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Story :: Рубрики :: Журнал &quot;Компания&quot; - деловой еженедельник. Компания года. Разместить пресс-релиз бесплатн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66" y="3992448"/>
            <a:ext cx="2768913" cy="2550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1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190" y="505495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sr-Latn-RS" sz="5400" b="1" dirty="0">
                <a:solidFill>
                  <a:schemeClr val="accent1">
                    <a:lumMod val="75000"/>
                  </a:schemeClr>
                </a:solidFill>
              </a:rPr>
              <a:t>What good learners do?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055" y="2551089"/>
            <a:ext cx="9082848" cy="312420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</a:t>
            </a:r>
            <a:r>
              <a:rPr lang="sr-Latn-RS" sz="3200" b="1" dirty="0"/>
              <a:t>ay attention to spelling, </a:t>
            </a:r>
            <a:r>
              <a:rPr lang="sr-Latn-RS" sz="3200" b="1" dirty="0" smtClean="0"/>
              <a:t>pronunciation</a:t>
            </a:r>
            <a:endParaRPr lang="sr-Latn-RS" sz="3200" b="1" dirty="0"/>
          </a:p>
          <a:p>
            <a:pPr algn="just"/>
            <a:r>
              <a:rPr lang="en-US" sz="3200" b="1" dirty="0"/>
              <a:t>P</a:t>
            </a:r>
            <a:r>
              <a:rPr lang="sr-Latn-RS" sz="3200" b="1" dirty="0"/>
              <a:t>ay attention to meaning</a:t>
            </a:r>
          </a:p>
          <a:p>
            <a:r>
              <a:rPr lang="en-US" sz="3200" b="1" dirty="0"/>
              <a:t>G</a:t>
            </a:r>
            <a:r>
              <a:rPr lang="sr-Latn-RS" sz="3200" b="1" dirty="0"/>
              <a:t>uess the words from the context</a:t>
            </a:r>
          </a:p>
          <a:p>
            <a:r>
              <a:rPr lang="en-US" sz="3200" b="1" dirty="0"/>
              <a:t>T</a:t>
            </a:r>
            <a:r>
              <a:rPr lang="sr-Latn-RS" sz="3200" b="1" dirty="0"/>
              <a:t>ake risks and are not afraid of making mistakes</a:t>
            </a:r>
          </a:p>
          <a:p>
            <a:r>
              <a:rPr lang="en-US" sz="3200" b="1" dirty="0"/>
              <a:t>O</a:t>
            </a:r>
            <a:r>
              <a:rPr lang="sr-Latn-RS" sz="3200" b="1" dirty="0"/>
              <a:t>rganize their own learning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985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57766"/>
            <a:ext cx="10018713" cy="1752599"/>
          </a:xfrm>
        </p:spPr>
        <p:txBody>
          <a:bodyPr>
            <a:noAutofit/>
          </a:bodyPr>
          <a:lstStyle/>
          <a:p>
            <a:pPr algn="ctr"/>
            <a:r>
              <a:rPr lang="sr-Latn-RS" sz="5400" b="1" dirty="0" smtClean="0">
                <a:solidFill>
                  <a:schemeClr val="accent1">
                    <a:lumMod val="75000"/>
                  </a:schemeClr>
                </a:solidFill>
              </a:rPr>
              <a:t>Vocabulary </a:t>
            </a:r>
            <a:r>
              <a:rPr lang="sr-Latn-RS" sz="5400" b="1" dirty="0">
                <a:solidFill>
                  <a:schemeClr val="accent1">
                    <a:lumMod val="75000"/>
                  </a:schemeClr>
                </a:solidFill>
              </a:rPr>
              <a:t>learning techniques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679" y="2847303"/>
            <a:ext cx="10018713" cy="3124201"/>
          </a:xfrm>
        </p:spPr>
        <p:txBody>
          <a:bodyPr>
            <a:noAutofit/>
          </a:bodyPr>
          <a:lstStyle/>
          <a:p>
            <a:r>
              <a:rPr lang="sr-Latn-RS" sz="3200" b="1" dirty="0"/>
              <a:t>Mnemonics</a:t>
            </a:r>
          </a:p>
          <a:p>
            <a:r>
              <a:rPr lang="en-US" sz="3200" b="1" dirty="0"/>
              <a:t>W</a:t>
            </a:r>
            <a:r>
              <a:rPr lang="sr-Latn-RS" sz="3200" b="1" dirty="0"/>
              <a:t>ord cards</a:t>
            </a:r>
          </a:p>
          <a:p>
            <a:r>
              <a:rPr lang="sr-Latn-RS" sz="3200" b="1" dirty="0"/>
              <a:t>Guessing from context</a:t>
            </a:r>
          </a:p>
          <a:p>
            <a:r>
              <a:rPr lang="en-US" sz="3200" b="1" dirty="0"/>
              <a:t>C</a:t>
            </a:r>
            <a:r>
              <a:rPr lang="sr-Latn-RS" sz="3200" b="1" dirty="0"/>
              <a:t>oping strategies for production</a:t>
            </a:r>
          </a:p>
          <a:p>
            <a:r>
              <a:rPr lang="en-US" sz="3200" b="1" dirty="0"/>
              <a:t>U</a:t>
            </a:r>
            <a:r>
              <a:rPr lang="sr-Latn-RS" sz="3200" b="1" dirty="0"/>
              <a:t>sing dictionaries</a:t>
            </a:r>
          </a:p>
          <a:p>
            <a:r>
              <a:rPr lang="sr-Latn-RS" sz="3200" b="1" dirty="0"/>
              <a:t>Spelling rules</a:t>
            </a:r>
          </a:p>
          <a:p>
            <a:r>
              <a:rPr lang="sr-Latn-RS" sz="3200" b="1" dirty="0"/>
              <a:t>Keeping records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2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95" y="-97348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sr-Latn-RS" sz="8800" b="1" dirty="0">
                <a:solidFill>
                  <a:schemeClr val="accent1">
                    <a:lumMod val="75000"/>
                  </a:schemeClr>
                </a:solidFill>
              </a:rPr>
              <a:t>Mnemonics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heaven.jpg"/>
          <p:cNvPicPr>
            <a:picLocks noChangeAspect="1"/>
          </p:cNvPicPr>
          <p:nvPr/>
        </p:nvPicPr>
        <p:blipFill rotWithShape="1">
          <a:blip r:embed="rId2" cstate="print"/>
          <a:srcRect t="17151"/>
          <a:stretch/>
        </p:blipFill>
        <p:spPr>
          <a:xfrm>
            <a:off x="4672144" y="1508596"/>
            <a:ext cx="2687598" cy="22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9575">
            <a:off x="9274833" y="1350862"/>
            <a:ext cx="2125127" cy="319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210" y="1530782"/>
            <a:ext cx="2733191" cy="205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Политика - Новости - om1.r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7"/>
          <a:stretch/>
        </p:blipFill>
        <p:spPr bwMode="auto">
          <a:xfrm>
            <a:off x="3995148" y="4270400"/>
            <a:ext cx="3826725" cy="211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alk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2780" y="3565267"/>
            <a:ext cx="2484616" cy="248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Wallpapers Of Love Bir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8" y="3823785"/>
            <a:ext cx="3294759" cy="219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802690" y="5006757"/>
            <a:ext cx="692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r-Latn-RS" sz="3600" b="1" dirty="0" smtClean="0">
                <a:solidFill>
                  <a:srgbClr val="FF0000"/>
                </a:solidFill>
              </a:rPr>
              <a:t>go</a:t>
            </a:r>
            <a:endParaRPr lang="sr-Latn-RS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38746" y="2725667"/>
            <a:ext cx="111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600" b="1" dirty="0" smtClean="0">
                <a:solidFill>
                  <a:srgbClr val="FF0000"/>
                </a:solidFill>
              </a:rPr>
              <a:t>love</a:t>
            </a:r>
            <a:r>
              <a:rPr lang="sr-Latn-RS" sz="3600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95357" y="3691303"/>
            <a:ext cx="1880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r-Latn-RS" sz="3600" b="1" dirty="0" smtClean="0">
                <a:solidFill>
                  <a:srgbClr val="FF0000"/>
                </a:solidFill>
              </a:rPr>
              <a:t>paradise</a:t>
            </a:r>
            <a:endParaRPr lang="sr-Latn-R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3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9764" y="582763"/>
            <a:ext cx="10018713" cy="1752599"/>
          </a:xfrm>
        </p:spPr>
        <p:txBody>
          <a:bodyPr>
            <a:noAutofit/>
          </a:bodyPr>
          <a:lstStyle/>
          <a:p>
            <a:pPr algn="ctr"/>
            <a:r>
              <a:rPr lang="sr-Latn-RS" sz="7200" b="1" dirty="0">
                <a:solidFill>
                  <a:schemeClr val="accent1">
                    <a:lumMod val="75000"/>
                  </a:schemeClr>
                </a:solidFill>
              </a:rPr>
              <a:t>Word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7200" b="1" dirty="0" smtClean="0">
                <a:solidFill>
                  <a:schemeClr val="accent1">
                    <a:lumMod val="75000"/>
                  </a:schemeClr>
                </a:solidFill>
              </a:rPr>
              <a:t>cards</a:t>
            </a:r>
            <a:endParaRPr 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Captur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01573">
            <a:off x="648221" y="994893"/>
            <a:ext cx="2520160" cy="3396555"/>
          </a:xfrm>
        </p:spPr>
      </p:pic>
      <p:pic>
        <p:nvPicPr>
          <p:cNvPr id="8" name="Picture 7" descr="quizlet-hsk-test-vocabulary-cards.png"/>
          <p:cNvPicPr>
            <a:picLocks noChangeAspect="1"/>
          </p:cNvPicPr>
          <p:nvPr/>
        </p:nvPicPr>
        <p:blipFill rotWithShape="1">
          <a:blip r:embed="rId3" cstate="print"/>
          <a:srcRect l="5521" t="34793" r="5598" b="30744"/>
          <a:stretch/>
        </p:blipFill>
        <p:spPr>
          <a:xfrm rot="506609">
            <a:off x="8527311" y="1624881"/>
            <a:ext cx="3464417" cy="1352283"/>
          </a:xfrm>
          <a:prstGeom prst="rect">
            <a:avLst/>
          </a:prstGeom>
        </p:spPr>
      </p:pic>
      <p:pic>
        <p:nvPicPr>
          <p:cNvPr id="2050" name="Picture 2" descr="Изучение английского языка как средство для сохранения ясности ума и развития лидерских качеств Афиша Воронежа Версия для печа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67" y="3130461"/>
            <a:ext cx="64865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2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r-Latn-RS" sz="6000" b="1" dirty="0">
                <a:solidFill>
                  <a:schemeClr val="accent1">
                    <a:lumMod val="75000"/>
                  </a:schemeClr>
                </a:solidFill>
              </a:rPr>
              <a:t>Guessing from context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tiger's 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roar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 could be heard in villages far away.</a:t>
            </a:r>
            <a:endParaRPr lang="sr-Latn-RS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sr-Latn-RS" sz="2800" dirty="0" smtClean="0"/>
          </a:p>
          <a:p>
            <a:pPr algn="ctr">
              <a:buNone/>
            </a:pPr>
            <a:r>
              <a:rPr lang="en-US" sz="2800" dirty="0" smtClean="0"/>
              <a:t>What does 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roar</a:t>
            </a:r>
            <a:r>
              <a:rPr lang="en-US" sz="2800" dirty="0" smtClean="0"/>
              <a:t> probably mean? </a:t>
            </a:r>
            <a:br>
              <a:rPr lang="en-US" sz="2800" dirty="0" smtClean="0"/>
            </a:br>
            <a:endParaRPr lang="sr-Latn-RS" sz="2800" dirty="0" smtClean="0"/>
          </a:p>
          <a:p>
            <a:pPr algn="ctr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A) food a tiger eats</a:t>
            </a:r>
            <a:r>
              <a:rPr lang="en-US" sz="2800" dirty="0" smtClean="0"/>
              <a:t> 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C000"/>
                </a:solidFill>
              </a:rPr>
              <a:t>B) a tiger's dream</a:t>
            </a:r>
            <a:r>
              <a:rPr lang="en-US" sz="2800" dirty="0" smtClean="0"/>
              <a:t> 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C) a tiger's ear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C000"/>
                </a:solidFill>
              </a:rPr>
              <a:t>D) a sound a tiger makes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7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19599">
            <a:off x="5722600" y="2513429"/>
            <a:ext cx="2607890" cy="17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9836" y="-72587"/>
            <a:ext cx="6172200" cy="1200150"/>
          </a:xfrm>
        </p:spPr>
        <p:txBody>
          <a:bodyPr>
            <a:noAutofit/>
          </a:bodyPr>
          <a:lstStyle/>
          <a:p>
            <a:pPr algn="ctr"/>
            <a:r>
              <a:rPr lang="sr-Latn-RS" sz="4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Latn-RS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4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Latn-RS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4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Latn-RS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sr-Latn-RS" sz="6000" b="1" dirty="0">
                <a:solidFill>
                  <a:schemeClr val="accent1">
                    <a:lumMod val="75000"/>
                  </a:schemeClr>
                </a:solidFill>
              </a:rPr>
              <a:t>oping strategies for production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86211" y="5338168"/>
            <a:ext cx="1771650" cy="400050"/>
          </a:xfrm>
        </p:spPr>
        <p:txBody>
          <a:bodyPr>
            <a:normAutofit/>
          </a:bodyPr>
          <a:lstStyle/>
          <a:p>
            <a:pPr algn="ctr"/>
            <a:r>
              <a:rPr lang="sr-Latn-RS" sz="1800" dirty="0" smtClean="0"/>
              <a:t>house =</a:t>
            </a:r>
            <a:r>
              <a:rPr lang="en-US" sz="1800" dirty="0"/>
              <a:t> comfort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493660" y="3160381"/>
            <a:ext cx="4895056" cy="24558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</a:t>
            </a:r>
            <a:r>
              <a:rPr lang="sr-Latn-RS" sz="2800" dirty="0" smtClean="0"/>
              <a:t>araphrasing</a:t>
            </a:r>
          </a:p>
          <a:p>
            <a:r>
              <a:rPr lang="en-US" sz="2800" dirty="0" smtClean="0"/>
              <a:t>D</a:t>
            </a:r>
            <a:r>
              <a:rPr lang="sr-Latn-RS" sz="2800" dirty="0" smtClean="0"/>
              <a:t>escribing</a:t>
            </a:r>
          </a:p>
          <a:p>
            <a:r>
              <a:rPr lang="sr-Latn-RS" sz="2800" dirty="0" smtClean="0"/>
              <a:t>Using synonyms</a:t>
            </a:r>
          </a:p>
          <a:p>
            <a:r>
              <a:rPr lang="sr-Latn-RS" sz="2800" dirty="0" smtClean="0"/>
              <a:t>Using gestures and mime</a:t>
            </a:r>
          </a:p>
          <a:p>
            <a:r>
              <a:rPr lang="en-US" sz="2800" dirty="0" smtClean="0"/>
              <a:t>U</a:t>
            </a:r>
            <a:r>
              <a:rPr lang="sr-Latn-RS" sz="2800" dirty="0" smtClean="0"/>
              <a:t>sing L1 word 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 rot="775390">
            <a:off x="8642474" y="3998841"/>
            <a:ext cx="1691109" cy="1486607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House</a:t>
            </a:r>
            <a:endParaRPr lang="sr-Latn-RS" sz="2400" u="sng" dirty="0" smtClean="0"/>
          </a:p>
          <a:p>
            <a:r>
              <a:rPr lang="en-US" sz="2400" i="1" dirty="0" smtClean="0"/>
              <a:t>Sense:</a:t>
            </a:r>
            <a:r>
              <a:rPr lang="en-US" sz="2400" dirty="0" smtClean="0"/>
              <a:t> </a:t>
            </a:r>
            <a:endParaRPr lang="sr-Latn-RS" sz="2400" dirty="0" smtClean="0"/>
          </a:p>
          <a:p>
            <a:r>
              <a:rPr lang="en-US" sz="2400" dirty="0" smtClean="0"/>
              <a:t>A habitation</a:t>
            </a:r>
            <a:endParaRPr lang="en-US" sz="2400" b="0" dirty="0" smtClean="0"/>
          </a:p>
          <a:p>
            <a:pPr lvl="1"/>
            <a:r>
              <a:rPr lang="en-US" sz="1400" b="0" dirty="0" smtClean="0"/>
              <a:t>home</a:t>
            </a:r>
          </a:p>
          <a:p>
            <a:pPr lvl="1"/>
            <a:r>
              <a:rPr lang="en-US" sz="1400" b="0" dirty="0" smtClean="0"/>
              <a:t>dwelling</a:t>
            </a:r>
          </a:p>
          <a:p>
            <a:pPr lvl="1"/>
            <a:r>
              <a:rPr lang="en-US" sz="1400" b="0" dirty="0" smtClean="0"/>
              <a:t>residence</a:t>
            </a:r>
          </a:p>
          <a:p>
            <a:endParaRPr lang="en-US" sz="24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360307">
            <a:off x="5341222" y="4497769"/>
            <a:ext cx="2517877" cy="182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18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9911" y="534129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sr-Latn-RS" sz="6600" b="1" dirty="0">
                <a:solidFill>
                  <a:schemeClr val="accent1">
                    <a:lumMod val="75000"/>
                  </a:schemeClr>
                </a:solidFill>
              </a:rPr>
              <a:t>sing dictionaries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newspap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96361">
            <a:off x="789568" y="2405841"/>
            <a:ext cx="3397694" cy="23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vesting_dictionary_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55160">
            <a:off x="9190444" y="2249851"/>
            <a:ext cx="2311823" cy="289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Oxford English Dictionary Free Open Culture Informasi Terba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54" y="3025133"/>
            <a:ext cx="4719190" cy="295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2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>
            <a:noAutofit/>
          </a:bodyPr>
          <a:lstStyle/>
          <a:p>
            <a:pPr algn="ctr"/>
            <a:r>
              <a:rPr lang="sr-Latn-RS" sz="7200" b="1" dirty="0" smtClean="0">
                <a:solidFill>
                  <a:schemeClr val="accent1">
                    <a:lumMod val="75000"/>
                  </a:schemeClr>
                </a:solidFill>
              </a:rPr>
              <a:t>Spelling </a:t>
            </a:r>
            <a:r>
              <a:rPr lang="sr-Latn-RS" sz="7200" b="1" dirty="0">
                <a:solidFill>
                  <a:schemeClr val="accent1">
                    <a:lumMod val="75000"/>
                  </a:schemeClr>
                </a:solidFill>
              </a:rPr>
              <a:t>rules</a:t>
            </a:r>
            <a:endParaRPr lang="en-US" sz="6000" dirty="0">
              <a:solidFill>
                <a:schemeClr val="accent1">
                  <a:lumMod val="75000"/>
                </a:schemeClr>
              </a:solidFill>
              <a:hlinkClick r:id="rId2" action="ppaction://hlinkpres?slideindex=1&amp;slidetitle=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28044" y="1509804"/>
            <a:ext cx="4091175" cy="479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Презентация к уроку английского языка &quot;Feasts&quot; - скачать бесплатн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36126" r="5655" b="5759"/>
          <a:stretch/>
        </p:blipFill>
        <p:spPr bwMode="auto">
          <a:xfrm>
            <a:off x="6692722" y="2652389"/>
            <a:ext cx="5125791" cy="2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70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71</TotalTime>
  <Words>115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Blackadder ITC</vt:lpstr>
      <vt:lpstr>Corbel</vt:lpstr>
      <vt:lpstr>Параллакс</vt:lpstr>
      <vt:lpstr>How to be a good vocabulary learner</vt:lpstr>
      <vt:lpstr>What good learners do?</vt:lpstr>
      <vt:lpstr>Vocabulary learning techniques</vt:lpstr>
      <vt:lpstr>Mnemonics</vt:lpstr>
      <vt:lpstr>Word  cards</vt:lpstr>
      <vt:lpstr>  Guessing from context</vt:lpstr>
      <vt:lpstr>   Coping strategies for production</vt:lpstr>
      <vt:lpstr>Using dictionaries</vt:lpstr>
      <vt:lpstr>Spelling rules</vt:lpstr>
      <vt:lpstr>Note-taking</vt:lpstr>
      <vt:lpstr>Презентация PowerPoint</vt:lpstr>
      <vt:lpstr>Enjoy learning vocabulary!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good vocabulary learner</dc:title>
  <dc:creator>Дженнифер</dc:creator>
  <cp:lastModifiedBy>Дженнифер</cp:lastModifiedBy>
  <cp:revision>8</cp:revision>
  <cp:lastPrinted>2014-10-31T19:44:51Z</cp:lastPrinted>
  <dcterms:created xsi:type="dcterms:W3CDTF">2014-10-18T14:32:18Z</dcterms:created>
  <dcterms:modified xsi:type="dcterms:W3CDTF">2014-10-31T19:47:00Z</dcterms:modified>
</cp:coreProperties>
</file>