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0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152A5-8506-4967-AEB7-3788B841B1CF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5E518-3406-42FB-9367-94F7DE9896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056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120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3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86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58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90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61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82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10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374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37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98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B1239-7416-4C2B-8DE2-7E2BF5F6F3EA}" type="datetimeFigureOut">
              <a:rPr lang="uk-UA" smtClean="0"/>
              <a:t>28.01.2014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7703-C192-487F-97E1-5BB4199A8AF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9487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72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" y="476672"/>
            <a:ext cx="4355975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haroni" pitchFamily="2" charset="-79"/>
              </a:rPr>
              <a:t>Жири</a:t>
            </a:r>
            <a:endParaRPr lang="ru-RU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haroni" pitchFamily="2" charset="-79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817" y="116632"/>
            <a:ext cx="4050968" cy="27804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89" y="2996952"/>
            <a:ext cx="76104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3136699" cy="40050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72816"/>
            <a:ext cx="4337640" cy="433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9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8"/>
            <a:ext cx="6696744" cy="19346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068961"/>
            <a:ext cx="3358297" cy="35750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068961"/>
            <a:ext cx="2458080" cy="34867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305" y="3068961"/>
            <a:ext cx="2634676" cy="357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42338"/>
            <a:ext cx="7368852" cy="40938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4797152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err="1">
                <a:solidFill>
                  <a:srgbClr val="FFFF00"/>
                </a:solidFill>
              </a:rPr>
              <a:t>Жири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тваринного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походження</a:t>
            </a:r>
            <a:r>
              <a:rPr lang="ru-RU" sz="3200" b="1" i="1" dirty="0">
                <a:solidFill>
                  <a:srgbClr val="FFFF00"/>
                </a:solidFill>
              </a:rPr>
              <a:t> (</a:t>
            </a:r>
            <a:r>
              <a:rPr lang="ru-RU" sz="3200" b="1" i="1" dirty="0" err="1">
                <a:solidFill>
                  <a:srgbClr val="FFFF00"/>
                </a:solidFill>
              </a:rPr>
              <a:t>рослинні</a:t>
            </a:r>
            <a:r>
              <a:rPr lang="ru-RU" sz="3200" b="1" i="1" dirty="0">
                <a:solidFill>
                  <a:srgbClr val="FFFF00"/>
                </a:solidFill>
              </a:rPr>
              <a:t> масла) </a:t>
            </a:r>
            <a:r>
              <a:rPr lang="ru-RU" sz="3200" b="1" i="1" dirty="0" err="1">
                <a:solidFill>
                  <a:srgbClr val="FFFF00"/>
                </a:solidFill>
              </a:rPr>
              <a:t>поділяють</a:t>
            </a:r>
            <a:r>
              <a:rPr lang="ru-RU" sz="3200" b="1" i="1" dirty="0">
                <a:solidFill>
                  <a:srgbClr val="FFFF00"/>
                </a:solidFill>
              </a:rPr>
              <a:t> на </a:t>
            </a:r>
            <a:r>
              <a:rPr lang="ru-RU" sz="3200" b="1" i="1" dirty="0" err="1">
                <a:solidFill>
                  <a:srgbClr val="FFFF00"/>
                </a:solidFill>
              </a:rPr>
              <a:t>олії</a:t>
            </a:r>
            <a:r>
              <a:rPr lang="ru-RU" sz="3200" b="1" i="1" dirty="0">
                <a:solidFill>
                  <a:srgbClr val="FFFF00"/>
                </a:solidFill>
              </a:rPr>
              <a:t> з </a:t>
            </a:r>
            <a:r>
              <a:rPr lang="ru-RU" sz="3200" b="1" i="1" dirty="0" err="1">
                <a:solidFill>
                  <a:srgbClr val="FFFF00"/>
                </a:solidFill>
              </a:rPr>
              <a:t>насіння</a:t>
            </a:r>
            <a:r>
              <a:rPr lang="ru-RU" sz="3200" b="1" i="1" dirty="0">
                <a:solidFill>
                  <a:srgbClr val="FFFF00"/>
                </a:solidFill>
              </a:rPr>
              <a:t> та </a:t>
            </a:r>
            <a:r>
              <a:rPr lang="ru-RU" sz="3200" b="1" i="1" dirty="0" err="1">
                <a:solidFill>
                  <a:srgbClr val="FFFF00"/>
                </a:solidFill>
              </a:rPr>
              <a:t>олії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м'якоті</a:t>
            </a:r>
            <a:r>
              <a:rPr lang="ru-RU" sz="3200" b="1" i="1" dirty="0">
                <a:solidFill>
                  <a:srgbClr val="FFFF00"/>
                </a:solidFill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</a:rPr>
              <a:t>плодів</a:t>
            </a:r>
            <a:r>
              <a:rPr lang="ru-RU" sz="3200" b="1" i="1" dirty="0">
                <a:solidFill>
                  <a:srgbClr val="FFFF00"/>
                </a:solidFill>
              </a:rPr>
              <a:t>.</a:t>
            </a:r>
            <a:endParaRPr lang="uk-UA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1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6"/>
            <a:ext cx="9144000" cy="6858000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381" y="764704"/>
            <a:ext cx="5530726" cy="5785278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85794" y="1125322"/>
            <a:ext cx="315009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Тваринні жири поділяють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на  рідкі – ж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ири морських тварин та риб; тверді –  вершкове масло, баранячий, яловичий, свинячий жири та жир сільськогосподарської птиці</a:t>
            </a:r>
          </a:p>
        </p:txBody>
      </p:sp>
    </p:spTree>
    <p:extLst>
      <p:ext uri="{BB962C8B-B14F-4D97-AF65-F5344CB8AC3E}">
        <p14:creationId xmlns:p14="http://schemas.microsoft.com/office/powerpoint/2010/main" val="16543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72584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Значення</a:t>
            </a:r>
            <a:r>
              <a:rPr lang="ru-RU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кулінарії </a:t>
            </a:r>
            <a:endParaRPr lang="ru-RU" sz="54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27994"/>
            <a:ext cx="3722712" cy="2494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41" y="4211239"/>
            <a:ext cx="3561782" cy="259623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193" y="4211239"/>
            <a:ext cx="3436888" cy="25776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327994"/>
            <a:ext cx="3971730" cy="249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1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197573" cy="46144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47665" y="404665"/>
            <a:ext cx="57568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i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Харчування</a:t>
            </a:r>
            <a:endParaRPr lang="ru-RU" sz="8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33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Влада</dc:creator>
  <cp:lastModifiedBy>Кароліна</cp:lastModifiedBy>
  <cp:revision>5</cp:revision>
  <dcterms:created xsi:type="dcterms:W3CDTF">2014-01-28T14:04:04Z</dcterms:created>
  <dcterms:modified xsi:type="dcterms:W3CDTF">2014-01-28T14:59:06Z</dcterms:modified>
</cp:coreProperties>
</file>