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63" autoAdjust="0"/>
    <p:restoredTop sz="94620" autoAdjust="0"/>
  </p:normalViewPr>
  <p:slideViewPr>
    <p:cSldViewPr>
      <p:cViewPr varScale="1">
        <p:scale>
          <a:sx n="108" d="100"/>
          <a:sy n="108" d="100"/>
        </p:scale>
        <p:origin x="-14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2584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542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922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728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43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02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2223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651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4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905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219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D0B93-6E65-4E88-A3F5-DF2BACB3D07F}" type="datetimeFigureOut">
              <a:rPr lang="uk-UA" smtClean="0"/>
              <a:t>16.02.2014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F2C7-D65D-4031-94B3-C8BF3F363B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29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990656" cy="266429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Думка л</a:t>
            </a:r>
            <a:r>
              <a:rPr lang="uk-UA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ікарів</a:t>
            </a:r>
            <a:r>
              <a:rPr lang="uk-UA" sz="4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практиків про </a:t>
            </a:r>
            <a:r>
              <a:rPr lang="uk-UA" sz="48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пірсинг</a:t>
            </a:r>
            <a:endParaRPr lang="uk-UA" sz="4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992888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/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uk-UA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Пірсинг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добо чи зло?</a:t>
            </a:r>
          </a:p>
          <a:p>
            <a:pPr algn="l"/>
            <a:r>
              <a:rPr lang="uk-U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Чи важливо хто береться за справу?</a:t>
            </a:r>
          </a:p>
          <a:p>
            <a:pPr algn="l"/>
            <a:r>
              <a:rPr lang="uk-UA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Наслідки жорстокої « краси»</a:t>
            </a:r>
            <a:endParaRPr lang="uk-UA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25567"/>
            <a:ext cx="2232248" cy="251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883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Перший погляд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Спочатку все виглядає дуже красиво і актуально!</a:t>
            </a:r>
            <a:endParaRPr lang="uk-U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7" y="3212976"/>
            <a:ext cx="3096344" cy="23948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66" y="3221214"/>
            <a:ext cx="2869334" cy="23865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755" y="3212976"/>
            <a:ext cx="3227311" cy="2394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175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Створення </a:t>
            </a:r>
            <a:r>
              <a:rPr lang="uk-UA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пірсингу</a:t>
            </a:r>
            <a:endParaRPr lang="uk-U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Це дуже боляче.</a:t>
            </a:r>
          </a:p>
          <a:p>
            <a:r>
              <a:rPr lang="uk-UA" dirty="0" smtClean="0"/>
              <a:t>2. Великий ризик занести у організм інфекцію.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284984"/>
            <a:ext cx="5543897" cy="2993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175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жити з металом у тілі?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Перший час до нього тяжко звикнути.</a:t>
            </a:r>
          </a:p>
          <a:p>
            <a:r>
              <a:rPr lang="uk-UA" dirty="0"/>
              <a:t> </a:t>
            </a:r>
            <a:r>
              <a:rPr lang="uk-UA" dirty="0" smtClean="0"/>
              <a:t>Ти відчуваєш постійний дискомфорт.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140968"/>
            <a:ext cx="4178359" cy="30243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463" y="3573016"/>
            <a:ext cx="3360373" cy="2520280"/>
          </a:xfrm>
          <a:prstGeom prst="rect">
            <a:avLst/>
          </a:prstGeom>
        </p:spPr>
      </p:pic>
      <p:sp>
        <p:nvSpPr>
          <p:cNvPr id="6" name="Тройная стрелка влево/вправо/вверх 5"/>
          <p:cNvSpPr/>
          <p:nvPr/>
        </p:nvSpPr>
        <p:spPr>
          <a:xfrm>
            <a:off x="3923928" y="2996952"/>
            <a:ext cx="1728192" cy="2088232"/>
          </a:xfrm>
          <a:prstGeom prst="leftRightUp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1613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Час згадати найголовніше!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                   Хвороби!</a:t>
            </a:r>
          </a:p>
          <a:p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017129"/>
            <a:ext cx="2448272" cy="25357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879406"/>
            <a:ext cx="4485878" cy="254413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407" y="4818747"/>
            <a:ext cx="2807593" cy="189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16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Сепсис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Зараження крові (сепсис) є найбільш поширеним і частим негативним наслідком </a:t>
            </a:r>
            <a:r>
              <a:rPr lang="uk-UA" sz="2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пірсингу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Це інфекційне захворювання, яке протікає дуже важко.</a:t>
            </a:r>
          </a:p>
          <a:p>
            <a:r>
              <a:rPr lang="uk-UA" sz="2000" b="1" dirty="0" smtClean="0">
                <a:ln w="11430"/>
                <a:solidFill>
                  <a:srgbClr val="92D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поверхні шкіри утворюються множинні гнійники </a:t>
            </a:r>
            <a:r>
              <a:rPr lang="uk-U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uk-UA" sz="2000" b="1" dirty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20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Основні симптоми сепсису </a:t>
            </a:r>
            <a:r>
              <a:rPr lang="uk-UA" sz="2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слабкість , втрата апетиту , втрата маси тіла , збільшення селезінки , порушення діяльності нервової системи , печінки , нирок , та серцевої діяльності , дратівливість , головний біль , непритомність , нудота і блювота , безсоння , сильна пітливість , підвищена температура тіла ( + 39-40 ° С) , озноб , різке почастішання пульсу , зниження венозного й артеріального тиску , сухість мови , судинні та трофічні зміни: пролежні , набряки , тромбофлебіт і тромбози , </a:t>
            </a:r>
            <a:r>
              <a:rPr lang="uk-UA" sz="2000" b="1" dirty="0" err="1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геморагічний</a:t>
            </a:r>
            <a:r>
              <a:rPr lang="uk-UA" sz="20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висип .</a:t>
            </a:r>
            <a:endParaRPr lang="uk-UA" sz="20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60648"/>
            <a:ext cx="2543944" cy="167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1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уберкульоз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452596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Ще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одне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інфекційне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захворювання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яке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можна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підхопити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роблячи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пірсинг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Звичайно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в тому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випадку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якщо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інструменти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були</a:t>
            </a:r>
            <a:r>
              <a:rPr lang="ru-RU" sz="2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стерильними</a:t>
            </a: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</a:t>
            </a:r>
          </a:p>
          <a:p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Уражаються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при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туберкульозі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не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тільки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легені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але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нерідко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й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інші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органи</a:t>
            </a:r>
            <a:r>
              <a:rPr lang="ru-RU" sz="2400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</a:t>
            </a:r>
          </a:p>
          <a:p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Навіть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саме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своєчасне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лікування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при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туберкульозі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може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не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допомогти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 А при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його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відсутності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і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зовсім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дуже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висока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2400" b="1" dirty="0" err="1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ймовірність</a:t>
            </a:r>
            <a:r>
              <a:rPr lang="ru-RU" sz="2400" b="1" dirty="0" smtClean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летального результату.</a:t>
            </a:r>
            <a:endParaRPr lang="uk-UA" sz="2400" b="1" dirty="0">
              <a:ln>
                <a:prstDash val="solid"/>
              </a:ln>
              <a:solidFill>
                <a:srgbClr val="00B05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955" y="620688"/>
            <a:ext cx="2611045" cy="177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64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Снід</a:t>
            </a:r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uk-UA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157" y="3726487"/>
            <a:ext cx="8229600" cy="3124944"/>
          </a:xfrm>
        </p:spPr>
        <p:txBody>
          <a:bodyPr/>
          <a:lstStyle/>
          <a:p>
            <a:endParaRPr lang="ru-RU" dirty="0" smtClean="0"/>
          </a:p>
          <a:p>
            <a:r>
              <a:rPr lang="ru-RU" sz="2800" dirty="0" smtClean="0">
                <a:solidFill>
                  <a:srgbClr val="00B050"/>
                </a:solidFill>
              </a:rPr>
              <a:t>При </a:t>
            </a:r>
            <a:r>
              <a:rPr lang="ru-RU" sz="2800" dirty="0" err="1" smtClean="0">
                <a:solidFill>
                  <a:srgbClr val="00B050"/>
                </a:solidFill>
              </a:rPr>
              <a:t>пірсингу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можливо</a:t>
            </a:r>
            <a:r>
              <a:rPr lang="ru-RU" sz="2800" dirty="0" smtClean="0">
                <a:solidFill>
                  <a:srgbClr val="00B050"/>
                </a:solidFill>
              </a:rPr>
              <a:t> і </a:t>
            </a:r>
            <a:r>
              <a:rPr lang="ru-RU" sz="2800" dirty="0" err="1" smtClean="0">
                <a:solidFill>
                  <a:srgbClr val="00B050"/>
                </a:solidFill>
              </a:rPr>
              <a:t>захворювання</a:t>
            </a:r>
            <a:r>
              <a:rPr lang="ru-RU" sz="2800" dirty="0" smtClean="0">
                <a:solidFill>
                  <a:srgbClr val="00B050"/>
                </a:solidFill>
              </a:rPr>
              <a:t> на СНІД. ВІЛ </a:t>
            </a:r>
            <a:r>
              <a:rPr lang="ru-RU" sz="2800" dirty="0" err="1" smtClean="0">
                <a:solidFill>
                  <a:srgbClr val="00B050"/>
                </a:solidFill>
              </a:rPr>
              <a:t>може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потрапити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безпосередньо</a:t>
            </a:r>
            <a:r>
              <a:rPr lang="ru-RU" sz="2800" dirty="0" smtClean="0">
                <a:solidFill>
                  <a:srgbClr val="00B050"/>
                </a:solidFill>
              </a:rPr>
              <a:t> через </a:t>
            </a:r>
            <a:r>
              <a:rPr lang="ru-RU" sz="2800" dirty="0" err="1" smtClean="0">
                <a:solidFill>
                  <a:srgbClr val="00B050"/>
                </a:solidFill>
              </a:rPr>
              <a:t>місце</a:t>
            </a:r>
            <a:r>
              <a:rPr lang="ru-RU" sz="2800" dirty="0" smtClean="0">
                <a:solidFill>
                  <a:srgbClr val="00B050"/>
                </a:solidFill>
              </a:rPr>
              <a:t> прокола. </a:t>
            </a:r>
            <a:r>
              <a:rPr lang="ru-RU" sz="2800" dirty="0" err="1" smtClean="0">
                <a:solidFill>
                  <a:srgbClr val="00B050"/>
                </a:solidFill>
              </a:rPr>
              <a:t>Захворювання</a:t>
            </a:r>
            <a:r>
              <a:rPr lang="ru-RU" sz="2800" dirty="0" smtClean="0">
                <a:solidFill>
                  <a:srgbClr val="00B050"/>
                </a:solidFill>
              </a:rPr>
              <a:t> на СНІД на </a:t>
            </a:r>
            <a:r>
              <a:rPr lang="ru-RU" sz="2800" dirty="0" err="1" smtClean="0">
                <a:solidFill>
                  <a:srgbClr val="00B050"/>
                </a:solidFill>
              </a:rPr>
              <a:t>даний</a:t>
            </a:r>
            <a:r>
              <a:rPr lang="ru-RU" sz="2800" dirty="0" smtClean="0">
                <a:solidFill>
                  <a:srgbClr val="00B050"/>
                </a:solidFill>
              </a:rPr>
              <a:t> час не </a:t>
            </a:r>
            <a:r>
              <a:rPr lang="ru-RU" sz="2800" dirty="0" err="1" smtClean="0">
                <a:solidFill>
                  <a:srgbClr val="00B050"/>
                </a:solidFill>
              </a:rPr>
              <a:t>виліковується</a:t>
            </a:r>
            <a:r>
              <a:rPr lang="ru-RU" sz="2800" dirty="0" smtClean="0">
                <a:solidFill>
                  <a:srgbClr val="00B050"/>
                </a:solidFill>
              </a:rPr>
              <a:t>, рано </a:t>
            </a:r>
            <a:r>
              <a:rPr lang="ru-RU" sz="2800" dirty="0" err="1" smtClean="0">
                <a:solidFill>
                  <a:srgbClr val="00B050"/>
                </a:solidFill>
              </a:rPr>
              <a:t>чи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пізно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приводячи</a:t>
            </a:r>
            <a:r>
              <a:rPr lang="ru-RU" sz="2800" dirty="0" smtClean="0">
                <a:solidFill>
                  <a:srgbClr val="00B050"/>
                </a:solidFill>
              </a:rPr>
              <a:t> до </a:t>
            </a:r>
            <a:r>
              <a:rPr lang="ru-RU" sz="2800" dirty="0" err="1" smtClean="0">
                <a:solidFill>
                  <a:srgbClr val="00B050"/>
                </a:solidFill>
              </a:rPr>
              <a:t>передчасної</a:t>
            </a:r>
            <a:r>
              <a:rPr lang="ru-RU" sz="2800" dirty="0" smtClean="0">
                <a:solidFill>
                  <a:srgbClr val="00B050"/>
                </a:solidFill>
              </a:rPr>
              <a:t> </a:t>
            </a:r>
            <a:r>
              <a:rPr lang="ru-RU" sz="2800" dirty="0" err="1" smtClean="0">
                <a:solidFill>
                  <a:srgbClr val="00B050"/>
                </a:solidFill>
              </a:rPr>
              <a:t>смерті</a:t>
            </a:r>
            <a:r>
              <a:rPr lang="ru-RU" sz="2800" dirty="0" smtClean="0">
                <a:solidFill>
                  <a:srgbClr val="00B050"/>
                </a:solidFill>
              </a:rPr>
              <a:t>.</a:t>
            </a:r>
            <a:endParaRPr lang="uk-UA" sz="2800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68760"/>
            <a:ext cx="2685081" cy="254545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3837806" cy="257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solidFill>
                  <a:srgbClr val="92D050"/>
                </a:solidFill>
                <a:effectLst>
                  <a:reflection blurRad="12700" stA="50000" endPos="50000" dist="5000" dir="5400000" sy="-100000" rotWithShape="0"/>
                </a:effectLst>
              </a:rPr>
              <a:t>Але останнє слово за вами!</a:t>
            </a:r>
            <a:endParaRPr lang="uk-UA" b="1" cap="all" dirty="0">
              <a:ln w="0"/>
              <a:solidFill>
                <a:srgbClr val="92D05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273" y="1600200"/>
            <a:ext cx="5657453" cy="4525963"/>
          </a:xfrm>
        </p:spPr>
      </p:pic>
    </p:spTree>
    <p:extLst>
      <p:ext uri="{BB962C8B-B14F-4D97-AF65-F5344CB8AC3E}">
        <p14:creationId xmlns:p14="http://schemas.microsoft.com/office/powerpoint/2010/main" val="2032706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300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Думка лікарів практиків про пірсинг</vt:lpstr>
      <vt:lpstr>Перший погляд</vt:lpstr>
      <vt:lpstr>Створення пірсингу</vt:lpstr>
      <vt:lpstr>Як жити з металом у тілі?</vt:lpstr>
      <vt:lpstr>Час згадати найголовніше!</vt:lpstr>
      <vt:lpstr>Сепсис</vt:lpstr>
      <vt:lpstr>Туберкульоз</vt:lpstr>
      <vt:lpstr>Снід </vt:lpstr>
      <vt:lpstr>Але останнє слово за вами!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Думка лікарів практиків про пірсинг</dc:title>
  <dc:creator>Dasha</dc:creator>
  <cp:lastModifiedBy>Dasha</cp:lastModifiedBy>
  <cp:revision>9</cp:revision>
  <dcterms:created xsi:type="dcterms:W3CDTF">2014-02-16T12:13:42Z</dcterms:created>
  <dcterms:modified xsi:type="dcterms:W3CDTF">2014-02-16T13:46:16Z</dcterms:modified>
</cp:coreProperties>
</file>