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31F27D6-1735-4226-9EB8-AA0D98883731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кут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 сполучна ліні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 сполучна ліні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кут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2BD4363-7DAE-4271-AE35-E1EA53E1149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27D6-1735-4226-9EB8-AA0D98883731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4363-7DAE-4271-AE35-E1EA53E1149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27D6-1735-4226-9EB8-AA0D98883731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4363-7DAE-4271-AE35-E1EA53E1149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1F27D6-1735-4226-9EB8-AA0D98883731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BD4363-7DAE-4271-AE35-E1EA53E1149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1F27D6-1735-4226-9EB8-AA0D98883731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кут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 сполучна ліні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 сполучна ліні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кут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 сполучна ліні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2BD4363-7DAE-4271-AE35-E1EA53E1149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27D6-1735-4226-9EB8-AA0D98883731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4363-7DAE-4271-AE35-E1EA53E1149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27D6-1735-4226-9EB8-AA0D98883731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4363-7DAE-4271-AE35-E1EA53E1149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2" name="Місце для тексту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тексту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1F27D6-1735-4226-9EB8-AA0D98883731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BD4363-7DAE-4271-AE35-E1EA53E1149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27D6-1735-4226-9EB8-AA0D98883731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4363-7DAE-4271-AE35-E1EA53E1149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Місце для вмісту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1F27D6-1735-4226-9EB8-AA0D98883731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BD4363-7DAE-4271-AE35-E1EA53E1149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23" name="Місце для нижнього колонтитула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 сполучна ліні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Місце для дати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1F27D6-1735-4226-9EB8-AA0D98883731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BD4363-7DAE-4271-AE35-E1EA53E1149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1F27D6-1735-4226-9EB8-AA0D98883731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BD4363-7DAE-4271-AE35-E1EA53E1149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Тести на визначення домінуючої півкулі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5984" y="5643578"/>
            <a:ext cx="6172216" cy="731344"/>
          </a:xfrm>
        </p:spPr>
        <p:txBody>
          <a:bodyPr/>
          <a:lstStyle/>
          <a:p>
            <a:r>
              <a:rPr lang="uk-UA" dirty="0" smtClean="0"/>
              <a:t>Підготувала </a:t>
            </a:r>
            <a:r>
              <a:rPr lang="uk-UA" dirty="0" err="1" smtClean="0"/>
              <a:t>Давидюк</a:t>
            </a:r>
            <a:r>
              <a:rPr lang="uk-UA" smtClean="0"/>
              <a:t> Іванна)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Якщо вийшли комбінації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ААА </a:t>
            </a:r>
          </a:p>
          <a:p>
            <a:r>
              <a:rPr lang="uk-UA" dirty="0" smtClean="0"/>
              <a:t>АПЛ</a:t>
            </a:r>
          </a:p>
          <a:p>
            <a:r>
              <a:rPr lang="uk-UA" dirty="0" smtClean="0"/>
              <a:t>АПП</a:t>
            </a:r>
          </a:p>
          <a:p>
            <a:r>
              <a:rPr lang="uk-UA" dirty="0" err="1" smtClean="0"/>
              <a:t>АЛП</a:t>
            </a:r>
            <a:r>
              <a:rPr lang="uk-UA" dirty="0" smtClean="0"/>
              <a:t> </a:t>
            </a:r>
          </a:p>
          <a:p>
            <a:r>
              <a:rPr lang="uk-UA" dirty="0" smtClean="0"/>
              <a:t>АПА </a:t>
            </a:r>
          </a:p>
          <a:p>
            <a:r>
              <a:rPr lang="uk-UA" dirty="0" smtClean="0"/>
              <a:t>ААЛ </a:t>
            </a:r>
          </a:p>
          <a:p>
            <a:r>
              <a:rPr lang="uk-UA" dirty="0" smtClean="0"/>
              <a:t>ААП </a:t>
            </a:r>
          </a:p>
          <a:p>
            <a:r>
              <a:rPr lang="uk-UA" dirty="0" err="1" smtClean="0"/>
              <a:t>АЛА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Ви - </a:t>
            </a:r>
            <a:r>
              <a:rPr lang="uk-UA" dirty="0" err="1" smtClean="0"/>
              <a:t>амбідекстр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Якщо вийшли комбінації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АЛЛ </a:t>
            </a:r>
          </a:p>
          <a:p>
            <a:r>
              <a:rPr lang="ru-RU" dirty="0" smtClean="0"/>
              <a:t>ЛПП </a:t>
            </a:r>
          </a:p>
          <a:p>
            <a:r>
              <a:rPr lang="ru-RU" dirty="0" smtClean="0"/>
              <a:t>ЛПЛ </a:t>
            </a:r>
          </a:p>
          <a:p>
            <a:r>
              <a:rPr lang="ru-RU" dirty="0" smtClean="0"/>
              <a:t>ЛАП </a:t>
            </a:r>
          </a:p>
          <a:p>
            <a:r>
              <a:rPr lang="ru-RU" dirty="0" smtClean="0"/>
              <a:t>ЛЛП</a:t>
            </a:r>
          </a:p>
          <a:p>
            <a:endParaRPr lang="ru-RU" dirty="0" smtClean="0"/>
          </a:p>
          <a:p>
            <a:r>
              <a:rPr lang="ru-RU" dirty="0" err="1" smtClean="0"/>
              <a:t>Ви</a:t>
            </a:r>
            <a:r>
              <a:rPr lang="ru-RU" dirty="0" smtClean="0"/>
              <a:t> - </a:t>
            </a:r>
            <a:r>
              <a:rPr lang="ru-RU" dirty="0" err="1" smtClean="0"/>
              <a:t>ліворукий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Якщо вийшли комбінації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ЛАЛ</a:t>
            </a:r>
            <a:r>
              <a:rPr lang="en-US" dirty="0" smtClean="0"/>
              <a:t> </a:t>
            </a:r>
            <a:endParaRPr lang="uk-UA" dirty="0" smtClean="0"/>
          </a:p>
          <a:p>
            <a:r>
              <a:rPr lang="uk-UA" dirty="0" smtClean="0"/>
              <a:t>ЛАА </a:t>
            </a:r>
          </a:p>
          <a:p>
            <a:r>
              <a:rPr lang="uk-UA" dirty="0" smtClean="0"/>
              <a:t>ЛЛЛ </a:t>
            </a:r>
          </a:p>
          <a:p>
            <a:r>
              <a:rPr lang="uk-UA" dirty="0" smtClean="0"/>
              <a:t>ЛЛА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Ви – чистий лівша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071678"/>
            <a:ext cx="7467600" cy="1143000"/>
          </a:xfrm>
        </p:spPr>
        <p:txBody>
          <a:bodyPr/>
          <a:lstStyle/>
          <a:p>
            <a:r>
              <a:rPr lang="en-US" smtClean="0"/>
              <a:t>               </a:t>
            </a:r>
            <a:r>
              <a:rPr lang="uk-UA" smtClean="0"/>
              <a:t>Дякую </a:t>
            </a:r>
            <a:r>
              <a:rPr lang="uk-UA" dirty="0" smtClean="0"/>
              <a:t>за увагу 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роботи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uk-UA" dirty="0" smtClean="0"/>
              <a:t>Визначення домінуючої руки</a:t>
            </a:r>
          </a:p>
          <a:p>
            <a:pPr marL="457200" indent="-457200">
              <a:buAutoNum type="arabicPeriod"/>
            </a:pPr>
            <a:r>
              <a:rPr lang="uk-UA" dirty="0" smtClean="0"/>
              <a:t>Визначення домінуючого вуха</a:t>
            </a:r>
          </a:p>
          <a:p>
            <a:pPr marL="457200" indent="-457200">
              <a:buAutoNum type="arabicPeriod"/>
            </a:pPr>
            <a:r>
              <a:rPr lang="uk-UA" dirty="0" smtClean="0"/>
              <a:t>Визначення домінуючого ока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Правила: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Якщо домінуючі ПРАВІ рука, вухо, око - ставимо букву “П”</a:t>
            </a:r>
          </a:p>
          <a:p>
            <a:r>
              <a:rPr lang="uk-UA" dirty="0" smtClean="0"/>
              <a:t>Якщо домінуючі ЛІВІ – букву  “Л”</a:t>
            </a:r>
          </a:p>
          <a:p>
            <a:r>
              <a:rPr lang="uk-UA" dirty="0" smtClean="0"/>
              <a:t>Якщо праві і ліві працюють однаково – букву “А”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Тест 1 : Домінуюча рука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uk-UA" dirty="0" smtClean="0"/>
              <a:t>Переплетіння пальців рук.</a:t>
            </a:r>
          </a:p>
          <a:p>
            <a:pPr marL="457200" indent="-457200">
              <a:buAutoNum type="arabicPeriod"/>
            </a:pPr>
            <a:r>
              <a:rPr lang="uk-UA" dirty="0" smtClean="0"/>
              <a:t>Малювання ліній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Тест 2 : Домінуюче вухо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1. Послухайте , як цокає годинник.</a:t>
            </a:r>
          </a:p>
          <a:p>
            <a:pPr>
              <a:buNone/>
            </a:pPr>
            <a:r>
              <a:rPr lang="uk-UA" dirty="0" smtClean="0"/>
              <a:t>2. </a:t>
            </a:r>
            <a:r>
              <a:rPr lang="ru-RU" dirty="0" err="1" smtClean="0"/>
              <a:t>Зверніть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, до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вуха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тримайте</a:t>
            </a:r>
            <a:r>
              <a:rPr lang="ru-RU" dirty="0" smtClean="0"/>
              <a:t> трубку, коли </a:t>
            </a:r>
            <a:r>
              <a:rPr lang="ru-RU" dirty="0" err="1" smtClean="0"/>
              <a:t>розмовляєте</a:t>
            </a:r>
            <a:r>
              <a:rPr lang="ru-RU" dirty="0" smtClean="0"/>
              <a:t> по телефону.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Тест 3 : Домінуюче око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uk-UA" dirty="0" smtClean="0"/>
              <a:t>Моргніть оком</a:t>
            </a:r>
          </a:p>
          <a:p>
            <a:pPr marL="457200" indent="-457200">
              <a:buAutoNum type="arabicPeriod"/>
            </a:pPr>
            <a:r>
              <a:rPr lang="uk-UA" dirty="0" smtClean="0"/>
              <a:t>Піднесіть </a:t>
            </a:r>
            <a:r>
              <a:rPr lang="uk-UA" dirty="0" err="1" smtClean="0"/>
              <a:t>“підзорну”</a:t>
            </a:r>
            <a:r>
              <a:rPr lang="uk-UA" dirty="0" smtClean="0"/>
              <a:t> трубу до ока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Виділяють 5 типів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Чистий </a:t>
            </a:r>
            <a:r>
              <a:rPr lang="uk-UA" dirty="0" err="1" smtClean="0"/>
              <a:t>правша</a:t>
            </a:r>
            <a:endParaRPr lang="uk-UA" dirty="0" smtClean="0"/>
          </a:p>
          <a:p>
            <a:r>
              <a:rPr lang="uk-UA" dirty="0" err="1" smtClean="0"/>
              <a:t>Праворукий</a:t>
            </a:r>
            <a:endParaRPr lang="uk-UA" dirty="0" smtClean="0"/>
          </a:p>
          <a:p>
            <a:r>
              <a:rPr lang="uk-UA" dirty="0" err="1" smtClean="0"/>
              <a:t>Амбідекстр</a:t>
            </a:r>
            <a:endParaRPr lang="uk-UA" dirty="0" smtClean="0"/>
          </a:p>
          <a:p>
            <a:r>
              <a:rPr lang="uk-UA" dirty="0" smtClean="0"/>
              <a:t>Ліворукий</a:t>
            </a:r>
          </a:p>
          <a:p>
            <a:r>
              <a:rPr lang="uk-UA" dirty="0" smtClean="0"/>
              <a:t>Чистий лівша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Якщо вийшли комбінації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ППП </a:t>
            </a: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Ви – чистий </a:t>
            </a:r>
            <a:r>
              <a:rPr lang="uk-UA" dirty="0" err="1" smtClean="0"/>
              <a:t>правша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Якщо вийшли комбінації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ПАЛ</a:t>
            </a:r>
          </a:p>
          <a:p>
            <a:r>
              <a:rPr lang="ru-RU" dirty="0" smtClean="0"/>
              <a:t>ПАП</a:t>
            </a:r>
          </a:p>
          <a:p>
            <a:r>
              <a:rPr lang="ru-RU" dirty="0" smtClean="0"/>
              <a:t>ПЛА </a:t>
            </a:r>
          </a:p>
          <a:p>
            <a:r>
              <a:rPr lang="ru-RU" dirty="0" smtClean="0"/>
              <a:t>ПАА </a:t>
            </a:r>
          </a:p>
          <a:p>
            <a:r>
              <a:rPr lang="ru-RU" dirty="0" smtClean="0"/>
              <a:t>ППЛ </a:t>
            </a:r>
          </a:p>
          <a:p>
            <a:r>
              <a:rPr lang="ru-RU" dirty="0" smtClean="0"/>
              <a:t>ПЛП </a:t>
            </a:r>
          </a:p>
          <a:p>
            <a:r>
              <a:rPr lang="ru-RU" dirty="0" smtClean="0"/>
              <a:t>ПЛЛ</a:t>
            </a:r>
          </a:p>
          <a:p>
            <a:endParaRPr lang="ru-RU" dirty="0" smtClean="0"/>
          </a:p>
          <a:p>
            <a:r>
              <a:rPr lang="ru-RU" dirty="0" err="1" smtClean="0"/>
              <a:t>Ви</a:t>
            </a:r>
            <a:r>
              <a:rPr lang="ru-RU" dirty="0" smtClean="0"/>
              <a:t> - праворукий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льков">
  <a:themeElements>
    <a:clrScheme name="Альков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льков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льков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189</Words>
  <Application>Microsoft Office PowerPoint</Application>
  <PresentationFormat>Екран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Альков</vt:lpstr>
      <vt:lpstr>Тести на визначення домінуючої півкулі</vt:lpstr>
      <vt:lpstr>План роботи</vt:lpstr>
      <vt:lpstr>Правила:</vt:lpstr>
      <vt:lpstr>Тест 1 : Домінуюча рука</vt:lpstr>
      <vt:lpstr>Тест 2 : Домінуюче вухо</vt:lpstr>
      <vt:lpstr>Тест 3 : Домінуюче око</vt:lpstr>
      <vt:lpstr>Виділяють 5 типів :</vt:lpstr>
      <vt:lpstr>Якщо вийшли комбінації :</vt:lpstr>
      <vt:lpstr>Якщо вийшли комбінації :</vt:lpstr>
      <vt:lpstr>Якщо вийшли комбінації :</vt:lpstr>
      <vt:lpstr>Якщо вийшли комбінації :</vt:lpstr>
      <vt:lpstr>Якщо вийшли комбінації :</vt:lpstr>
      <vt:lpstr>               Дякую за увагу !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Тести на визначення домінуючої півкулі</dc:title>
  <dc:creator>IBAHKA</dc:creator>
  <cp:lastModifiedBy>IBAHKA</cp:lastModifiedBy>
  <cp:revision>4</cp:revision>
  <dcterms:created xsi:type="dcterms:W3CDTF">2012-04-24T18:41:06Z</dcterms:created>
  <dcterms:modified xsi:type="dcterms:W3CDTF">2012-07-02T07:06:50Z</dcterms:modified>
</cp:coreProperties>
</file>