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Опіки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4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08026"/>
            <a:ext cx="8803950" cy="472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281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1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Опіки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Опіки</dc:title>
  <dc:creator>Galichka</dc:creator>
  <cp:lastModifiedBy>Galichka</cp:lastModifiedBy>
  <cp:revision>3</cp:revision>
  <dcterms:created xsi:type="dcterms:W3CDTF">2012-10-23T11:20:39Z</dcterms:created>
  <dcterms:modified xsi:type="dcterms:W3CDTF">2012-10-24T16:45:00Z</dcterms:modified>
</cp:coreProperties>
</file>